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405" r:id="rId3"/>
    <p:sldId id="406" r:id="rId4"/>
    <p:sldId id="257" r:id="rId5"/>
    <p:sldId id="258" r:id="rId6"/>
    <p:sldId id="259" r:id="rId7"/>
    <p:sldId id="399" r:id="rId8"/>
    <p:sldId id="261" r:id="rId9"/>
    <p:sldId id="392" r:id="rId10"/>
    <p:sldId id="363" r:id="rId11"/>
    <p:sldId id="391" r:id="rId12"/>
    <p:sldId id="364" r:id="rId13"/>
    <p:sldId id="396" r:id="rId14"/>
    <p:sldId id="365" r:id="rId15"/>
    <p:sldId id="388" r:id="rId16"/>
    <p:sldId id="366" r:id="rId17"/>
    <p:sldId id="386" r:id="rId18"/>
    <p:sldId id="367" r:id="rId19"/>
    <p:sldId id="384" r:id="rId20"/>
    <p:sldId id="368" r:id="rId21"/>
    <p:sldId id="397" r:id="rId22"/>
    <p:sldId id="398" r:id="rId23"/>
    <p:sldId id="369" r:id="rId24"/>
    <p:sldId id="383" r:id="rId25"/>
    <p:sldId id="370" r:id="rId26"/>
    <p:sldId id="381" r:id="rId27"/>
    <p:sldId id="371" r:id="rId28"/>
    <p:sldId id="362" r:id="rId29"/>
    <p:sldId id="372" r:id="rId30"/>
    <p:sldId id="393" r:id="rId31"/>
    <p:sldId id="373" r:id="rId32"/>
    <p:sldId id="394" r:id="rId33"/>
    <p:sldId id="374" r:id="rId34"/>
    <p:sldId id="387" r:id="rId35"/>
    <p:sldId id="299" r:id="rId36"/>
    <p:sldId id="300" r:id="rId37"/>
    <p:sldId id="404" r:id="rId38"/>
    <p:sldId id="402" r:id="rId39"/>
    <p:sldId id="417" r:id="rId40"/>
    <p:sldId id="302" r:id="rId41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43"/>
    </p:embeddedFont>
    <p:embeddedFont>
      <p:font typeface="Scramble" panose="020B0603050302020204" pitchFamily="34" charset="0"/>
      <p:regular r:id="rId44"/>
    </p:embeddedFont>
    <p:embeddedFont>
      <p:font typeface="Wide Latin" panose="020A0A07050505020404" pitchFamily="18" charset="77"/>
      <p:regular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497" autoAdjust="0"/>
  </p:normalViewPr>
  <p:slideViewPr>
    <p:cSldViewPr>
      <p:cViewPr varScale="1">
        <p:scale>
          <a:sx n="103" d="100"/>
          <a:sy n="103" d="100"/>
        </p:scale>
        <p:origin x="2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6C6AEB2-F846-4B9D-8B6C-2E87B711F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676D5F1-4956-447F-B0D5-F6C51127A5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2B4CFA-4AE7-4767-B0F6-43C599F1911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C9EEA07E-10EA-4D5E-B4DD-4A9B00D8E6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43AEAE11-D500-4A21-A30F-A434468DA2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430B660F-A89E-4B04-9C98-40092F549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DBBA73B-D18F-4847-9C8E-69429BEE1D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8D9DD7-1185-42DE-8307-3FEECBA49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971BB-F709-418F-9182-2952CE87C8D8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AAADCC2-5CD9-42F5-B02B-7EC2EF001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D0EEAF7-CF1C-4140-8CF1-9B1182FDE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725ADFC-76CF-4732-97E7-29C68EC18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888B3C-A454-450D-AE93-9287B4644B0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6D6424E-8636-4765-8BAB-F8DB6878A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5DA5BA5-44E7-4B31-88E7-F257158CC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17B2455-1E47-40D5-B7CC-5546EF24C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CFFD39-48BA-4316-8725-707777AB818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7A75145-D57B-4ACF-8CFB-39F5AC5E7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38826E-488A-4084-9DFE-4E2B07D1D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8E6A694-3305-4B5D-B8AB-0E1AB38A1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263937-8880-40ED-AF87-FEDF2B2BA07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80A3C2F-7A07-4157-8CE8-B235DEBA0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2B99E6B-C91D-4006-822F-6C42AE5FC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8FCC08F-71AF-4FD6-8941-1D889CA07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E23054-012C-461A-921C-06A62AF203C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5871DFB-7FF0-4E24-8B2D-BF64B8005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B95025C-BF7F-4973-8BCC-1CBFA28FB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800" b="1" dirty="0">
                <a:latin typeface="Arial" panose="020B0604020202020204" pitchFamily="34" charset="0"/>
              </a:rPr>
              <a:t>EASTERN</a:t>
            </a:r>
            <a:r>
              <a:rPr lang="en-US" altLang="en-US" sz="800" dirty="0">
                <a:latin typeface="Arial" panose="020B0604020202020204" pitchFamily="34" charset="0"/>
              </a:rPr>
              <a:t>: “BROUGHT </a:t>
            </a:r>
            <a:r>
              <a:rPr lang="en-US" altLang="en-US" sz="800" b="0" u="none" dirty="0">
                <a:latin typeface="Arial" panose="020B0604020202020204" pitchFamily="34" charset="0"/>
              </a:rPr>
              <a:t>JOVIAL FACES</a:t>
            </a:r>
            <a:r>
              <a:rPr lang="en-US" altLang="en-US" sz="800" dirty="0">
                <a:latin typeface="Arial" panose="020B0604020202020204" pitchFamily="34" charset="0"/>
              </a:rPr>
              <a:t>”                    </a:t>
            </a:r>
          </a:p>
          <a:p>
            <a:r>
              <a:rPr lang="en-US" altLang="en-US" sz="800" b="1" dirty="0">
                <a:latin typeface="Arial" panose="020B0604020202020204" pitchFamily="34" charset="0"/>
              </a:rPr>
              <a:t>STEALER</a:t>
            </a:r>
            <a:r>
              <a:rPr lang="en-US" altLang="en-US" sz="800" dirty="0">
                <a:latin typeface="Arial" panose="020B0604020202020204" pitchFamily="34" charset="0"/>
              </a:rPr>
              <a:t>: RIPPED OFF TOY </a:t>
            </a:r>
            <a:r>
              <a:rPr lang="en-US" altLang="en-US" sz="800" b="0" u="none" dirty="0">
                <a:latin typeface="Arial" panose="020B0604020202020204" pitchFamily="34" charset="0"/>
              </a:rPr>
              <a:t>CHEST (FUN BOX</a:t>
            </a:r>
            <a:r>
              <a:rPr lang="en-US" altLang="en-US" sz="800" dirty="0">
                <a:latin typeface="Arial" panose="020B0604020202020204" pitchFamily="34" charset="0"/>
              </a:rPr>
              <a:t>)                                </a:t>
            </a:r>
            <a:r>
              <a:rPr lang="en-US" altLang="en-US" sz="800" b="1" dirty="0">
                <a:latin typeface="Arial" panose="020B0604020202020204" pitchFamily="34" charset="0"/>
              </a:rPr>
              <a:t>                 	</a:t>
            </a:r>
          </a:p>
          <a:p>
            <a:r>
              <a:rPr lang="en-US" altLang="en-US" sz="800" b="1" dirty="0">
                <a:latin typeface="Arial" panose="020B0604020202020204" pitchFamily="34" charset="0"/>
              </a:rPr>
              <a:t>RENTALS</a:t>
            </a:r>
            <a:r>
              <a:rPr lang="en-US" altLang="en-US" sz="800" dirty="0">
                <a:latin typeface="Arial" panose="020B0604020202020204" pitchFamily="34" charset="0"/>
              </a:rPr>
              <a:t>: “HA</a:t>
            </a:r>
            <a:r>
              <a:rPr lang="en-US" altLang="en-US" sz="800" b="0" u="none" dirty="0">
                <a:latin typeface="Arial" panose="020B0604020202020204" pitchFamily="34" charset="0"/>
              </a:rPr>
              <a:t>VING</a:t>
            </a:r>
            <a:r>
              <a:rPr lang="en-US" altLang="en-US" sz="800" dirty="0">
                <a:latin typeface="Arial" panose="020B0604020202020204" pitchFamily="34" charset="0"/>
              </a:rPr>
              <a:t> HUT SPACE”                           </a:t>
            </a:r>
          </a:p>
          <a:p>
            <a:r>
              <a:rPr lang="en-US" altLang="en-US" sz="800" b="1" dirty="0">
                <a:latin typeface="Arial" panose="020B0604020202020204" pitchFamily="34" charset="0"/>
              </a:rPr>
              <a:t>ETERNAL</a:t>
            </a:r>
            <a:r>
              <a:rPr lang="en-US" altLang="en-US" sz="800" dirty="0">
                <a:latin typeface="Arial" panose="020B0604020202020204" pitchFamily="34" charset="0"/>
              </a:rPr>
              <a:t>: “WE SERVE HIM, REX, IN BEGINNING, END”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C007921-08E5-4971-B30F-190064A8E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C0AF2-B048-4312-AE04-112D4A92A63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ABF0D74-64FB-406B-BB96-3EF5AB22D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95D3913-097D-4A7B-A904-79DB6D687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CD4B0FD-B4A5-43AF-ACE2-ED2716C0A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1A2000-F4E8-46F5-90AA-80E2B67C1472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367A516-5B3C-4922-A7C0-94D2287F52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5D7C70F-4DEF-4A84-A0EF-1CA67B3E8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FA427D4-951E-4E17-BBE1-3100ED5E9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75C304-0AF5-4CF0-9F9B-E1BBA7F7B97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FCF3D8F-429A-497E-AB3A-6D54219CA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7926EEB-992F-4B12-8C02-A63166958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C10BE1A-6544-4F26-8D4C-E824374B1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37A3D-72E6-4C0B-8927-9A26A5976B2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05194A9-4310-455C-804C-F810CDB90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0D1041D-FFCA-4B33-BFDB-FADA53671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EASTERLY MEANS BLOWING </a:t>
            </a:r>
            <a:r>
              <a:rPr lang="en-US" altLang="en-US" u="sng" dirty="0">
                <a:latin typeface="Arial" panose="020B0604020202020204" pitchFamily="34" charset="0"/>
              </a:rPr>
              <a:t>FROM</a:t>
            </a:r>
            <a:r>
              <a:rPr lang="en-US" altLang="en-US" dirty="0">
                <a:latin typeface="Arial" panose="020B0604020202020204" pitchFamily="34" charset="0"/>
              </a:rPr>
              <a:t> THE EAST.  </a:t>
            </a:r>
          </a:p>
          <a:p>
            <a:pPr eaLnBrk="1" hangingPunct="1"/>
            <a:r>
              <a:rPr lang="en-US" altLang="en-US" u="sng" dirty="0">
                <a:latin typeface="Arial" panose="020B0604020202020204" pitchFamily="34" charset="0"/>
              </a:rPr>
              <a:t>LEVANT</a:t>
            </a:r>
            <a:r>
              <a:rPr lang="en-US" altLang="en-US" dirty="0">
                <a:latin typeface="Arial" panose="020B0604020202020204" pitchFamily="34" charset="0"/>
              </a:rPr>
              <a:t> HAS A TOTALLY DIFFERENT MEANING, TO AVOID A DEBT (LEVANTS, LEVANTED, LEVANTING)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F5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C519C08-4D9F-47C4-B2FE-0611988EE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81CE2F-F71F-45AD-BD11-42DC2249F642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E1168E5-3D71-4EE9-B72F-1B441EAFB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7B34020-A7FA-4BDD-B864-1EE1D47C5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EB0E940-5DA7-47B1-9C0B-485A9824F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FB1651-3507-4A5C-B992-DF7B22BA620C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E4C73F-7481-41E1-B40B-6824A642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342605-15DB-4B7C-987D-BE7965561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THERE IS A FRONT HOOK FOR LEATHER, BUT NOT FOR LEATHERN.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F5 </a:t>
            </a:r>
            <a:r>
              <a:rPr lang="en-US" altLang="en-US" dirty="0">
                <a:latin typeface="Arial" panose="020B0604020202020204" pitchFamily="34" charset="0"/>
              </a:rPr>
              <a:t>to return to full screen.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8D9DD7-1185-42DE-8307-3FEECBA49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971BB-F709-418F-9182-2952CE87C8D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AAADCC2-5CD9-42F5-B02B-7EC2EF001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D0EEAF7-CF1C-4140-8CF1-9B1182FDE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999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5BF1A8E-45FF-4D0A-A300-0CBFF7EA5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F05D3-041D-402C-846D-F8B65916A01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C18707B-B298-44C0-8903-85798E3D8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1C65BD9-3B6F-46B6-996B-54229F54C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06E8213-7793-4730-9391-38BBADF7B4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96B5A3-85A4-4C57-8206-01DDC5E3E1A4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8198D64-A9C3-43AD-97A8-7AC4CC3C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B41F97E-576B-4012-87EA-7051229A4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0ED79BA-5D16-491F-972B-2B71FE2A4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15209-AC5E-4E0A-907C-FEFAB7806A2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24B4682-7A79-48E9-B568-99E969879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58E62C1-D76A-4679-A8C8-EF63C041C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TRAINEE</a:t>
            </a:r>
            <a:r>
              <a:rPr lang="en-US" altLang="en-US" sz="900" dirty="0">
                <a:latin typeface="Arial" panose="020B0604020202020204" pitchFamily="34" charset="0"/>
              </a:rPr>
              <a:t>: “GIRL’S KID CHIMP”  	     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ATELIER</a:t>
            </a:r>
            <a:r>
              <a:rPr lang="en-US" altLang="en-US" sz="900" dirty="0">
                <a:latin typeface="Arial" panose="020B0604020202020204" pitchFamily="34" charset="0"/>
              </a:rPr>
              <a:t>: </a:t>
            </a:r>
            <a:r>
              <a:rPr lang="en-US" altLang="en-US" sz="900" b="0" u="none" dirty="0">
                <a:latin typeface="Arial" panose="020B0604020202020204" pitchFamily="34" charset="0"/>
              </a:rPr>
              <a:t>“LOOK! </a:t>
            </a:r>
            <a:r>
              <a:rPr lang="en-US" altLang="en-US" sz="900" dirty="0">
                <a:latin typeface="Arial" panose="020B0604020202020204" pitchFamily="34" charset="0"/>
              </a:rPr>
              <a:t>POOLROOM FOR BOZOS FOND OF TV”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LINEATE</a:t>
            </a:r>
            <a:r>
              <a:rPr lang="en-US" altLang="en-US" sz="900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GRAMP, </a:t>
            </a:r>
            <a:r>
              <a:rPr lang="en-US" altLang="en-US" sz="900" dirty="0">
                <a:latin typeface="Arial" panose="020B0604020202020204" pitchFamily="34" charset="0"/>
              </a:rPr>
              <a:t>DAD, LAD”                           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LATRINE</a:t>
            </a:r>
            <a:r>
              <a:rPr lang="en-US" altLang="en-US" sz="900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CONFUSING, </a:t>
            </a:r>
            <a:r>
              <a:rPr lang="en-US" altLang="en-US" sz="900" dirty="0">
                <a:latin typeface="Arial" panose="020B0604020202020204" pitchFamily="34" charset="0"/>
              </a:rPr>
              <a:t>SEMIOPEN IN IVY”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ETERNAL</a:t>
            </a:r>
            <a:r>
              <a:rPr lang="en-US" altLang="en-US" sz="900" dirty="0">
                <a:latin typeface="Arial" panose="020B0604020202020204" pitchFamily="34" charset="0"/>
              </a:rPr>
              <a:t>: “WE SERVE HIM, REX, IN BEGINNING, END” 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F26D29E-00CC-4230-95E7-495560470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44E00-6FF4-4591-9E8F-BD211384EDD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A6DCEDB-622B-4E2D-8591-5B74F5FBA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C06A034-6C77-4DD2-B92B-4706D82EE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BC38C37-C222-4666-B3F5-BB5E00490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A0363-E9F2-41EE-861E-FBB9F12844B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0B694C8-8CE3-4D6A-AAFD-83D3A27E2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B475F58-41C1-4407-BCC9-EFD908F28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19EDFAA-47B9-4DBF-BFDB-7B1C2D4F6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4C52BB-D6AB-4C13-BE75-A10759BA62C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80CBD55-EEE8-48A3-95EF-9B4701EB3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1C15A9C-0C26-4CB3-8909-37201F1B5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75A7252-0099-4217-A030-A99287CC8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45CC7-4D54-4AEF-85A8-6449ED1FF5A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71AEC58-2AD6-47B7-B5CC-CEE74E8BC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09BBF95-6A6E-443A-B6F0-B40F303D6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1C0615B-BB23-433F-8075-DA2262ACC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7F78D6-C1D3-4D66-810E-EDDC3F64BF65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E664B50-080F-49DD-A8D8-C0AE27ABF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B1F5921-ADA3-4933-BEB9-2F34A9825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EB59751-FE0E-4361-911F-32E110980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673AD5-53C9-449B-BFBE-C363921769F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A4EBF4D-5701-4D02-A5D5-C52D7FD1A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D75732C-016B-443E-869B-5A3A5784B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A13BF8D-26F6-4118-BFC8-2C5D26608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925366-5281-444E-8E05-C67739FBDCF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DC5B9F0-6088-46F9-A8FD-FD3AAF5BD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2B7C695-BEEA-4A33-B72A-6305FB2A7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8D9DD7-1185-42DE-8307-3FEECBA49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971BB-F709-418F-9182-2952CE87C8D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AAADCC2-5CD9-42F5-B02B-7EC2EF001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D0EEAF7-CF1C-4140-8CF1-9B1182FDE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9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5D3878B-E62B-41B2-B4FD-157EC2EF5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65C2F-37F4-42D9-B43C-AD856E70D11B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B7C9B45-0046-4138-A39A-CCA209481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792AF3F-1DB1-4CD7-B6A8-FD52F77B1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CD8BFDD-1105-4443-9FE7-7B7AAF3E1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5ED2CA-4D78-478A-9F5C-1154F8B4FBF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8D85186-10D2-4380-AD27-A90369115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5CB19EA-27E6-43C7-8210-26BCE1049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66B2BDB-6904-49D9-8357-D75049E4B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39432F-4556-478E-ABAB-CC286A9B91D4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84B2A26-A32E-4094-B16F-1555C2FB2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DB98054-FA83-4A0F-8441-E061FB7F3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98F55D5-8241-419C-A321-1E4B0577B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079859-0E85-4534-A4DF-2B65F789E0C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6E68C59-746C-4EFC-9672-718EFCD62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51C4338-1EAF-455E-91D1-9202BB227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FF634C4-FFA4-4AB3-B92D-42896B98A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E6705E-D2A5-48F4-B1BD-56305475BB3B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AAE7964-A922-426A-A0C2-D0095116D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B03AED1-B0E9-4D98-AFBD-67779F35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AA47D25-6861-42B7-AC08-673A1F007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981B4-FEE6-4207-B3FA-4649AF7B98D1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D75B692-F3FF-4E9F-92A2-042250EF2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CE198A1-C765-4FC4-B1DD-69CD14A24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807169D-2492-42BD-80BE-BF9BE128F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41FECC-3B61-4B14-A141-B240A5E545E8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51511A3-3D80-4DCF-B9CA-BE96FC096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98FE5E5-2106-4B8D-929F-6D2EB3CF8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46A6001-121E-4E67-9BEC-40803AE0C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427754-BD29-4829-B180-326A9BC4615D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5CF89D1-9CA6-4DFA-9868-0F29E693C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B7949B3-ED69-40E8-9F94-AF2AA7C0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ETERNAL</a:t>
            </a:r>
            <a:r>
              <a:rPr lang="en-US" altLang="en-US" dirty="0">
                <a:latin typeface="Arial" panose="020B0604020202020204" pitchFamily="34" charset="0"/>
              </a:rPr>
              <a:t>: “WE SERVE HIM (REX) IN BEGINNING, END”</a:t>
            </a:r>
          </a:p>
        </p:txBody>
      </p:sp>
    </p:spTree>
    <p:extLst>
      <p:ext uri="{BB962C8B-B14F-4D97-AF65-F5344CB8AC3E}">
        <p14:creationId xmlns:p14="http://schemas.microsoft.com/office/powerpoint/2010/main" val="3352284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A73B-D18F-4847-9C8E-69429BEE1DD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70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C1EDED6-11C1-4358-870A-9C7B7AF2E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2FDC1-0EAB-4089-AFCB-F84C54A03F1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74FB751-53FD-4F40-B548-2994F7554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9BE714D-44FF-4B72-B4C1-636C7280B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822F2F9-F7F5-4915-8D21-AFE9389B5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92712F-C6A2-49DE-A834-BB0359EB4D70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74B9A354-B2E8-455F-A82C-BDECE4448A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28DA094-0DE4-412C-B638-D12DE4ACA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25B352C-71B8-42EC-B7BC-38706EB6C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EFB897-11E5-4032-8CE2-3E5815FC7C6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3200669-7997-4019-8B5A-5CA536899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3E4146D-F9D6-40D6-A4C2-E947C8D19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NEATER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b="0" u="none" dirty="0">
                <a:latin typeface="Arial" panose="020B0604020202020204" pitchFamily="34" charset="0"/>
              </a:rPr>
              <a:t>“SLICK </a:t>
            </a:r>
            <a:r>
              <a:rPr lang="en-US" altLang="en-US" dirty="0">
                <a:latin typeface="Arial" panose="020B0604020202020204" pitchFamily="34" charset="0"/>
              </a:rPr>
              <a:t>RV, RIGHT?”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1612126-DE67-4A22-8FDB-A6CC8FD4B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BAF8FE-9843-42E1-A337-1ACF4CE23B9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557E7E8-21F3-49C5-A4A9-0D944DBFF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21E1FA8-462C-473E-86F2-FBBC1455D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46A6001-121E-4E67-9BEC-40803AE0C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427754-BD29-4829-B180-326A9BC4615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5CF89D1-9CA6-4DFA-9868-0F29E693C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B7949B3-ED69-40E8-9F94-AF2AA7C0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ETERNAL</a:t>
            </a:r>
            <a:r>
              <a:rPr lang="en-US" altLang="en-US" dirty="0">
                <a:latin typeface="Arial" panose="020B0604020202020204" pitchFamily="34" charset="0"/>
              </a:rPr>
              <a:t>: “WE SERVE HIM (REX) IN BEGINNING, END”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REX: 1. n. AN ANIMAL WITH A SINGLE WAVY LAYER OF HAIR (pl. REXES or REGES)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       2. n.  A KING (pl. REGES)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F5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E346E2C-231A-45E6-A1B8-2331E8AA6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F24E28-8E71-4DD5-8490-1752A6DD197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1012236-0653-4B39-A548-B6C7F9533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6035002-945B-4268-8434-7A7B36C27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11177DC-8529-47BD-ADB3-B7A4AC5A4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68C262-B5B0-4AD2-B919-A60F9F8C5A8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EA81EB-CA85-4785-B079-523E266C0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49C0C7D-6CCB-4347-947D-A6EC5442A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BC76B-D45B-445C-BB54-876516F24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CB5B5E-99FF-44E1-89AD-79A89F15B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6844A-7E27-4363-93DC-F29832B99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D92F7-38C9-4D3E-A6DD-0CDBBD4AE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8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B5BE9-2AA8-48B2-8EF2-CD3203B4A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8AE4A-E03B-429B-984A-7666216F3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0BC17-89A7-42DA-9325-4E8C0946C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238B9-7F7B-45FD-A513-419186A6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4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AAD9D-6441-4121-BCF2-16E054FA7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1CAF3B-29FE-4463-8976-5129DC9BF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06E12E-FBA0-4085-9DD2-85AEDCD84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31658-36B4-401A-996C-1519C0B50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9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C3AEF8-C742-4BB7-8266-ED6902F45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67CC7-4FE2-442A-97B5-4D444CC35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B3E7E3-9C1C-4231-B16A-3510039C2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88444-E27C-4176-82AD-F317A38B7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8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5D502-C82D-4789-AD33-F72C42B5A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51D87-2728-466D-A10E-BBD280E3E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A9BA24-B2C5-4AE2-B235-69A5BBC83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09F85-6CE1-46DB-B3FC-4750D90B3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8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0F92FC-1427-446B-A8CD-2566B6F02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10F7E-ACDA-4985-8DCA-D54346007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92F3B-3068-4417-A341-D210C2516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B4211-7A11-4810-9B58-5C00F6ADA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89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F4AA51-B855-41E4-8C2D-43D577F8F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9AF0E8-0F27-4A2F-96E9-342801707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4AB7D9-EECA-460D-813A-7D3B4AF8C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2E0A9-6F2A-476E-B302-0BA9C273F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90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F65386-6380-4C6C-AF96-AC35B2ACF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10DE46-CA38-4DB3-B444-2B720C6B3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A5D545-157A-4A1D-A766-20570D846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351A6-7FC2-43B8-869C-BA60C46D1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0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A0DAF3-38EE-4BB3-8957-C2106CF71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483AE0-FEE9-45BD-A29A-DAEFF34E9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D8B2AD-EC25-4023-A494-CF957A8CF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2913D-212E-4590-9892-7AC04702C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60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798B5-2D0F-4F10-8302-CD65B7DC4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0B2DC-1ACA-4512-85B8-BC6BDD68A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11435-42DE-4B3B-BCEC-F213EEBBB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2ED53-594B-4F46-847D-07978B3D8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51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1E15C-71DF-4DAC-A092-028BA0CEC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068E0-EA73-45AF-B4DF-DDE2368D9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63878-E9BE-4291-9BE7-19AC9175D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8B89E-65DF-477B-A31A-D4C2C218C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94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ED5AFE-CA1C-4AFB-A10A-FB0633204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B2A48F-4691-48BB-BDD9-9A05E0CA5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4B94FA-9D44-4CA4-B2BE-FE2CE8DAB7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2F012F-0955-4476-88AE-D004C548E2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8BDE67-CD49-4928-B465-3FFAA9AF1A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E128275-F8D0-4E56-8988-934F70D2BA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www.weatheronline.co.uk/reports/wind/Levante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2EAB68-CAB0-4EBE-9C9C-E3DE5AC0DF6C}"/>
              </a:ext>
            </a:extLst>
          </p:cNvPr>
          <p:cNvSpPr txBox="1">
            <a:spLocks noChangeArrowheads="1"/>
          </p:cNvSpPr>
          <p:nvPr/>
        </p:nvSpPr>
        <p:spPr>
          <a:xfrm>
            <a:off x="722312" y="116214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AEELNRT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BDD8949B-EAC9-48E1-91CE-571BD800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2D15E-E2F8-4054-BDC9-5773B692EA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7C902F9-9B7D-4287-922D-1885AA221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E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F1975B5-07BE-4AC6-BFB6-5C6893556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AEEELNRT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B23A6-46B0-47E2-BD37-D14A0E9CB1E3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D8BC5B01-5FD1-4DE9-979B-4ABC7089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921CBB-F64F-4079-9382-1F0A8EBBE3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62A19C7-0408-45A3-82FA-91802F26C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AEEELNRT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00EDE31-F039-49E3-86A9-9EF6DC959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LATEENER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A13311C2-F79A-4AA5-8E5D-D39EFEE9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47913"/>
            <a:ext cx="6781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LATEENER</a:t>
            </a:r>
            <a:r>
              <a:rPr lang="en-US" altLang="en-US"/>
              <a:t>: A SAILING VESSEL (also LATEEN/S) </a:t>
            </a:r>
          </a:p>
        </p:txBody>
      </p:sp>
      <p:pic>
        <p:nvPicPr>
          <p:cNvPr id="19462" name="Picture 7" descr="http://antoniodiasdesign.files.wordpress.com/2010/12/falkusa-croatian-lateener.jpg?w=480&amp;h=319">
            <a:extLst>
              <a:ext uri="{FF2B5EF4-FFF2-40B4-BE49-F238E27FC236}">
                <a16:creationId xmlns:a16="http://schemas.microsoft.com/office/drawing/2014/main" id="{3CA23A93-2AE4-4A0E-91C6-E3AAE116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063" y="3571875"/>
            <a:ext cx="45624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8D8415-73FD-46B4-B763-1CB73D9FB665}"/>
              </a:ext>
            </a:extLst>
          </p:cNvPr>
          <p:cNvSpPr txBox="1"/>
          <p:nvPr/>
        </p:nvSpPr>
        <p:spPr>
          <a:xfrm>
            <a:off x="7924800" y="1371600"/>
            <a:ext cx="1752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0E2029A-3778-4A3B-B96D-F3CCE476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526618-1F8A-4A5D-B701-88F873F3BB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1B9CAC4-74BB-4CAB-9E86-AB7A07CA8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73FE02C-9DED-4A2B-9C0B-088A0DF52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AEELNRST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64DAA-A8E8-4FC3-AFE6-F93733B14284}"/>
              </a:ext>
            </a:extLst>
          </p:cNvPr>
          <p:cNvSpPr txBox="1"/>
          <p:nvPr/>
        </p:nvSpPr>
        <p:spPr>
          <a:xfrm>
            <a:off x="3581400" y="578356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33E50283-960D-48F7-8B2F-64E64317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7299E3-FB5C-4438-98B4-40A5D47946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F86D1A0-5EB4-4415-B3DC-177DE54C6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AEELNRST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890851A-C6F8-4A05-9A7C-E94A8D479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922338"/>
            <a:ext cx="8077200" cy="10747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ETERNALS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8990B913-532F-4A81-AF9B-CDEB838C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36750"/>
            <a:ext cx="63674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ETERNALS</a:t>
            </a:r>
            <a:r>
              <a:rPr lang="en-US" altLang="en-US" sz="2400" dirty="0"/>
              <a:t>: pl. of n. </a:t>
            </a:r>
            <a:r>
              <a:rPr lang="en-US" altLang="en-US" sz="2400" b="1" u="sng" dirty="0"/>
              <a:t>ETERNAL</a:t>
            </a:r>
            <a:r>
              <a:rPr lang="en-US" altLang="en-US" sz="2400" dirty="0"/>
              <a:t>,  SOMETHING THAT LASTS FOREVER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447FE79D-FC0F-4BB6-8E7F-3BD0DBD4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3937000"/>
            <a:ext cx="891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TELERANS</a:t>
            </a:r>
            <a:r>
              <a:rPr lang="en-US" altLang="en-US" sz="2400"/>
              <a:t>: pl. of </a:t>
            </a:r>
            <a:r>
              <a:rPr lang="en-US" altLang="en-US" sz="2400" b="1" u="sng"/>
              <a:t>TELERAN</a:t>
            </a:r>
            <a:r>
              <a:rPr lang="en-US" altLang="en-US" sz="2400"/>
              <a:t>, A SYSTEM OF AIR NAVIGATION</a:t>
            </a:r>
          </a:p>
        </p:txBody>
      </p:sp>
      <p:pic>
        <p:nvPicPr>
          <p:cNvPr id="23559" name="Picture 8" descr="atc-0451-03-49x">
            <a:extLst>
              <a:ext uri="{FF2B5EF4-FFF2-40B4-BE49-F238E27FC236}">
                <a16:creationId xmlns:a16="http://schemas.microsoft.com/office/drawing/2014/main" id="{54E0BB8A-2379-48E9-9401-7E8B5025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133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9">
            <a:extLst>
              <a:ext uri="{FF2B5EF4-FFF2-40B4-BE49-F238E27FC236}">
                <a16:creationId xmlns:a16="http://schemas.microsoft.com/office/drawing/2014/main" id="{E766C723-3794-489A-98E4-31B0B6EB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4500563"/>
            <a:ext cx="6589712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SHIFT FOR AN AIR TRAFFIC CONTROLLER SEEMED LIKE ONE OF THE </a:t>
            </a:r>
            <a:r>
              <a:rPr lang="en-US" altLang="en-US" sz="2400" b="1" i="1" u="sng"/>
              <a:t>ETERNALS</a:t>
            </a:r>
            <a:r>
              <a:rPr lang="en-US" altLang="en-US" sz="2400"/>
              <a:t> (ESPECIALLY IF HE HAD AN </a:t>
            </a:r>
            <a:r>
              <a:rPr lang="en-US" altLang="en-US" sz="2400" u="sng"/>
              <a:t>ENTERAL</a:t>
            </a:r>
            <a:r>
              <a:rPr lang="en-US" altLang="en-US" sz="2400"/>
              <a:t> PROBLEM) USING </a:t>
            </a:r>
            <a:r>
              <a:rPr lang="en-US" altLang="en-US" sz="2400" b="1" i="1" u="sng"/>
              <a:t>TELERANS</a:t>
            </a:r>
            <a:r>
              <a:rPr lang="en-US" altLang="en-US" sz="2400"/>
              <a:t> FOR 12 HOURS STRAIGHT. </a:t>
            </a:r>
          </a:p>
        </p:txBody>
      </p:sp>
      <p:pic>
        <p:nvPicPr>
          <p:cNvPr id="2" name="80AB290.WAV">
            <a:hlinkClick r:id="" action="ppaction://media"/>
            <a:extLst>
              <a:ext uri="{FF2B5EF4-FFF2-40B4-BE49-F238E27FC236}">
                <a16:creationId xmlns:a16="http://schemas.microsoft.com/office/drawing/2014/main" id="{381BCDB0-1734-41A2-BF31-3B99F62EA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EDCF4-D2C9-4998-AC4F-62761588ED0E}"/>
              </a:ext>
            </a:extLst>
          </p:cNvPr>
          <p:cNvSpPr txBox="1"/>
          <p:nvPr/>
        </p:nvSpPr>
        <p:spPr>
          <a:xfrm>
            <a:off x="533400" y="6438900"/>
            <a:ext cx="830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EASTERN + L,   STEALER + N,   RENTALS + E,    ETERNAL + 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5863F-5239-4608-80DD-7D15D5EE4D8B}"/>
              </a:ext>
            </a:extLst>
          </p:cNvPr>
          <p:cNvSpPr txBox="1"/>
          <p:nvPr/>
        </p:nvSpPr>
        <p:spPr>
          <a:xfrm>
            <a:off x="7905750" y="882431"/>
            <a:ext cx="83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05375-82E3-4162-ADFA-7D56288587CD}"/>
              </a:ext>
            </a:extLst>
          </p:cNvPr>
          <p:cNvSpPr txBox="1"/>
          <p:nvPr/>
        </p:nvSpPr>
        <p:spPr>
          <a:xfrm>
            <a:off x="7848600" y="2858869"/>
            <a:ext cx="83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8C06D4E-D200-4BB8-9F50-9DF8CFD90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860675"/>
            <a:ext cx="78105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6600" kern="0" dirty="0">
                <a:latin typeface="Scramble" panose="020B0603050302020204" pitchFamily="34" charset="0"/>
              </a:rPr>
              <a:t>TELERANS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F601B799-ABF1-40D0-BA4F-186BE032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207229-4A4C-4A17-AD22-8F61E778AD5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0E41CCF-61B1-4A8E-B4D8-E11D5A45D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R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26D08C2-FD27-46BB-AC5E-01F3DB197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AEELNRRT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AB106-D096-4F11-8DCE-60C891F92CAA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6D6F9329-4C5C-4BFD-B1CE-D2E23A58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AFFEE-F49C-4B52-A44E-AF8C29BE29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0E89544-4BC9-458C-B09B-6F88EA8B8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AEELNRRT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20C90C4-6604-4E3E-9223-35DC45C4F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RELEARNT</a:t>
            </a: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612D09BE-50E0-43FF-974C-5A1019509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6629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RELEARNT</a:t>
            </a:r>
            <a:r>
              <a:rPr lang="en-US" altLang="en-US" sz="3600"/>
              <a:t>: RELEARNED (also LEARNT)</a:t>
            </a:r>
          </a:p>
        </p:txBody>
      </p:sp>
      <p:pic>
        <p:nvPicPr>
          <p:cNvPr id="27654" name="Picture 7" descr="http://web.mup.unimelb.edu.au/e-store/images/elearn_ecom.jpg">
            <a:extLst>
              <a:ext uri="{FF2B5EF4-FFF2-40B4-BE49-F238E27FC236}">
                <a16:creationId xmlns:a16="http://schemas.microsoft.com/office/drawing/2014/main" id="{FE24AE50-643C-48A5-A5C0-5F4D3B7B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3468688"/>
            <a:ext cx="239077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http://www.blacktiemanufacturing.com/images/re-rental.png">
            <a:extLst>
              <a:ext uri="{FF2B5EF4-FFF2-40B4-BE49-F238E27FC236}">
                <a16:creationId xmlns:a16="http://schemas.microsoft.com/office/drawing/2014/main" id="{6A8C48F0-0D31-463D-9185-413DD633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14325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6EB06-C094-4D9E-8AFB-7641592D2A58}"/>
              </a:ext>
            </a:extLst>
          </p:cNvPr>
          <p:cNvSpPr txBox="1"/>
          <p:nvPr/>
        </p:nvSpPr>
        <p:spPr>
          <a:xfrm>
            <a:off x="4838700" y="4800600"/>
            <a:ext cx="37719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WE </a:t>
            </a:r>
            <a:r>
              <a:rPr lang="en-US" sz="2400" b="1" u="sng" dirty="0">
                <a:latin typeface="+mj-lt"/>
              </a:rPr>
              <a:t>RELEARNT</a:t>
            </a:r>
            <a:r>
              <a:rPr lang="en-US" sz="2400" dirty="0">
                <a:latin typeface="+mj-lt"/>
              </a:rPr>
              <a:t> THAT </a:t>
            </a:r>
            <a:r>
              <a:rPr lang="en-US" sz="2400" dirty="0" err="1">
                <a:latin typeface="+mj-lt"/>
              </a:rPr>
              <a:t>rerental</a:t>
            </a:r>
            <a:r>
              <a:rPr lang="en-US" sz="2400" dirty="0">
                <a:latin typeface="+mj-lt"/>
              </a:rPr>
              <a:t>* IS NOT A GOOD WORD UNLESS HYPHENATED.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C806D-B991-40DE-95EF-54E41EFC9E21}"/>
              </a:ext>
            </a:extLst>
          </p:cNvPr>
          <p:cNvSpPr txBox="1"/>
          <p:nvPr/>
        </p:nvSpPr>
        <p:spPr>
          <a:xfrm>
            <a:off x="7924800" y="1044575"/>
            <a:ext cx="83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3983B96B-B998-4811-B5E8-77FCD79F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E0374C-B5D1-48C1-B135-2DA1247A64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751F905-D566-488A-A55C-6456AE9AA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V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E5D51CC-78F6-4C77-8B95-E4EB57598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AEELNRTV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563F7-2441-46D1-99DA-71DFFE55A889}"/>
              </a:ext>
            </a:extLst>
          </p:cNvPr>
          <p:cNvSpPr txBox="1"/>
          <p:nvPr/>
        </p:nvSpPr>
        <p:spPr>
          <a:xfrm>
            <a:off x="3581400" y="578356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DF505D-A878-42C8-94E4-CEBF3D05CB69}"/>
              </a:ext>
            </a:extLst>
          </p:cNvPr>
          <p:cNvSpPr/>
          <p:nvPr/>
        </p:nvSpPr>
        <p:spPr>
          <a:xfrm>
            <a:off x="7391400" y="4572000"/>
            <a:ext cx="1282700" cy="13144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17D9B944-6CC3-40B3-88B8-DA01DB59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0237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5FC11A-DF4A-4B45-9720-A592AC23FD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4502FD7-2B82-45D5-9798-DA5D8913D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AEELNRTV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8BFF437B-B4FC-48E6-BAE7-4B3F593D0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LEVANTER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RELEVANT</a:t>
            </a:r>
          </a:p>
          <a:p>
            <a:pPr eaLnBrk="1" hangingPunct="1">
              <a:buFontTx/>
              <a:buNone/>
            </a:pP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3CEE90E-2605-460F-BA34-D945A546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338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>
                <a:latin typeface="Arial" charset="0"/>
              </a:rPr>
              <a:t>LEVANTER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dirty="0">
                <a:latin typeface="+mj-lt"/>
              </a:rPr>
              <a:t>AN EASTERLY MEDITERRANEAN WIND</a:t>
            </a:r>
          </a:p>
        </p:txBody>
      </p:sp>
      <p:pic>
        <p:nvPicPr>
          <p:cNvPr id="31751" name="Picture 7" descr="http://t2.gstatic.com/images?q=tbn:ANd9GcTSbZZR5X6LNRvHRpqYz52DDg2eOCmasaccQ3z759y7-6ovnNyhmg">
            <a:extLst>
              <a:ext uri="{FF2B5EF4-FFF2-40B4-BE49-F238E27FC236}">
                <a16:creationId xmlns:a16="http://schemas.microsoft.com/office/drawing/2014/main" id="{1D0D4F1B-B422-4EBB-AE42-CAFB8C17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75" y="4452938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http://www.weatheronline.co.uk/reports/wxfacts/levanter200_big.jpg">
            <a:hlinkClick r:id="rId4"/>
            <a:extLst>
              <a:ext uri="{FF2B5EF4-FFF2-40B4-BE49-F238E27FC236}">
                <a16:creationId xmlns:a16="http://schemas.microsoft.com/office/drawing/2014/main" id="{987DFB56-80D7-438C-9947-10C2425B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452938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65A99-6F9A-4FC1-8EED-B0575E670B9B}"/>
              </a:ext>
            </a:extLst>
          </p:cNvPr>
          <p:cNvSpPr txBox="1"/>
          <p:nvPr/>
        </p:nvSpPr>
        <p:spPr>
          <a:xfrm>
            <a:off x="228600" y="6396038"/>
            <a:ext cx="8763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WHEN DEFINING A </a:t>
            </a:r>
            <a:r>
              <a:rPr lang="en-US" sz="2400" b="1" i="1" u="sng" dirty="0">
                <a:latin typeface="+mj-lt"/>
              </a:rPr>
              <a:t>LEVANTER</a:t>
            </a:r>
            <a:r>
              <a:rPr lang="en-US" sz="2400" dirty="0">
                <a:latin typeface="+mj-lt"/>
              </a:rPr>
              <a:t>, DIRECTION IS </a:t>
            </a:r>
            <a:r>
              <a:rPr lang="en-US" sz="2400" b="1" i="1" u="sng" dirty="0">
                <a:latin typeface="+mj-lt"/>
              </a:rPr>
              <a:t>RELEVANT</a:t>
            </a:r>
            <a:r>
              <a:rPr lang="en-US" sz="2400" dirty="0">
                <a:latin typeface="+mj-lt"/>
              </a:rPr>
              <a:t> </a:t>
            </a:r>
            <a:endParaRPr lang="en-US" sz="2400" b="1" i="1" u="sng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AFF0B-DA9A-4666-8709-EA5ED2A6C17F}"/>
              </a:ext>
            </a:extLst>
          </p:cNvPr>
          <p:cNvSpPr txBox="1"/>
          <p:nvPr/>
        </p:nvSpPr>
        <p:spPr>
          <a:xfrm>
            <a:off x="7772400" y="1371600"/>
            <a:ext cx="1752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31755" name="Picture 13" descr="http://www.clker.com/cliparts/0/1/5/b/1197094386315373472freedo_Compass_rose.svg.med.png">
            <a:extLst>
              <a:ext uri="{FF2B5EF4-FFF2-40B4-BE49-F238E27FC236}">
                <a16:creationId xmlns:a16="http://schemas.microsoft.com/office/drawing/2014/main" id="{B7B62678-BA6F-4368-B7FE-9EB14579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1282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76A7C47-9E13-465D-ADB5-C67538EA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26" y="132264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727FE234-8870-48DD-AED7-EA032FA8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F05FD7-16A4-4BD7-AE08-14AF9056189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BFB6FC6-571B-471A-AFC7-0EA7E056F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H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4E89FE7-80B0-4C49-A08E-66313CD74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AEEHLNRT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128B6-3498-4464-9129-0ACE93E18EA4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FEAB171C-05B1-4A39-88B8-E41125BB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D38581-8D48-4218-AC35-8EA2EBCBE2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5B2EE99-DF24-4160-A72F-A2ECFAD38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AEEHLNRT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DDCF5D7-161E-4A92-B514-102D19DB8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LEATHERN</a:t>
            </a: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869228A6-A56E-43E9-B919-09AA85334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8229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LEATHERN</a:t>
            </a:r>
            <a:r>
              <a:rPr lang="en-US" altLang="en-US"/>
              <a:t>: adj. MADE OF LEATHER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A55F9-F44A-42D2-A00A-4EEC564AA2E2}"/>
              </a:ext>
            </a:extLst>
          </p:cNvPr>
          <p:cNvSpPr txBox="1"/>
          <p:nvPr/>
        </p:nvSpPr>
        <p:spPr>
          <a:xfrm>
            <a:off x="7848600" y="990600"/>
            <a:ext cx="83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pic>
        <p:nvPicPr>
          <p:cNvPr id="35849" name="Picture 8">
            <a:extLst>
              <a:ext uri="{FF2B5EF4-FFF2-40B4-BE49-F238E27FC236}">
                <a16:creationId xmlns:a16="http://schemas.microsoft.com/office/drawing/2014/main" id="{5D2BBF6A-351C-4642-B9EF-8899B2BA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487355-2749-4F8A-BAC2-08B91B340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840" y="2940551"/>
            <a:ext cx="3354320" cy="330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2EAB68-CAB0-4EBE-9C9C-E3DE5AC0DF6C}"/>
              </a:ext>
            </a:extLst>
          </p:cNvPr>
          <p:cNvSpPr txBox="1">
            <a:spLocks noChangeArrowheads="1"/>
          </p:cNvSpPr>
          <p:nvPr/>
        </p:nvSpPr>
        <p:spPr>
          <a:xfrm>
            <a:off x="722312" y="116214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AEELNRT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339F9-05FE-81EF-9D7B-9F7286A261A6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425864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2AB5A8FD-9993-4886-B3A5-58CF6589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037B3-AE8D-4E9A-A7CC-80D9C14159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8D23D41-7276-4C4C-915E-C34C412CE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I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D183A-342F-4616-943F-E3A927B47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AEEILNRT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3BD3B-5C9E-4952-BA04-2EAAE6DFCD7D}"/>
              </a:ext>
            </a:extLst>
          </p:cNvPr>
          <p:cNvSpPr txBox="1"/>
          <p:nvPr/>
        </p:nvSpPr>
        <p:spPr>
          <a:xfrm>
            <a:off x="3124200" y="5791200"/>
            <a:ext cx="3962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THERE ARE THREE!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06651506-1BB8-445A-81EE-7263CA98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84201-039A-4974-AF38-659E812C60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D24BC11-9E09-4A54-8FD0-3EBFBE706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Scramble" panose="020B0603050302020204" pitchFamily="34" charset="0"/>
              </a:rPr>
              <a:t>AEEILNRT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345DCBC-1820-4ED8-8247-2C21DA7AC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609600"/>
            <a:ext cx="72390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ELATERIN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ENTAILER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TREENAIL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4800">
              <a:latin typeface="Scramble" panose="020B0603050302020204" pitchFamily="34" charset="0"/>
            </a:endParaRP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40BAAC46-1C01-46C7-90D9-B3F52FF0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ELATERIN</a:t>
            </a:r>
            <a:r>
              <a:rPr lang="en-US" altLang="en-US" sz="2400"/>
              <a:t>: A CHEMICAL COMPOUND</a:t>
            </a:r>
          </a:p>
        </p:txBody>
      </p:sp>
      <p:sp>
        <p:nvSpPr>
          <p:cNvPr id="39942" name="Text Box 5">
            <a:extLst>
              <a:ext uri="{FF2B5EF4-FFF2-40B4-BE49-F238E27FC236}">
                <a16:creationId xmlns:a16="http://schemas.microsoft.com/office/drawing/2014/main" id="{1C3B8FFC-9BFF-45F3-8467-9F351FCA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ENTAILER</a:t>
            </a:r>
            <a:r>
              <a:rPr lang="en-US" altLang="en-US" sz="2400"/>
              <a:t>: ONE WHO </a:t>
            </a:r>
            <a:r>
              <a:rPr lang="en-US" altLang="en-US" sz="2400" u="sng"/>
              <a:t>ENTAILS</a:t>
            </a:r>
            <a:r>
              <a:rPr lang="en-US" altLang="en-US" sz="2400"/>
              <a:t>,  OR RESTRICTS THE INHERITANCE OF TO A SPECIFIED LINE OF HEIRS</a:t>
            </a:r>
          </a:p>
        </p:txBody>
      </p:sp>
      <p:sp>
        <p:nvSpPr>
          <p:cNvPr id="39943" name="Text Box 6">
            <a:extLst>
              <a:ext uri="{FF2B5EF4-FFF2-40B4-BE49-F238E27FC236}">
                <a16:creationId xmlns:a16="http://schemas.microsoft.com/office/drawing/2014/main" id="{AC05866C-FC04-4117-8045-BCA1303A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5105400"/>
            <a:ext cx="853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TREENAIL</a:t>
            </a:r>
            <a:r>
              <a:rPr lang="en-US" altLang="en-US" sz="2400"/>
              <a:t>: A WOODEN PEG USED FOR FASTENING TIMBERS (also TRENAIL/S, TRUNNEL/S)</a:t>
            </a:r>
          </a:p>
        </p:txBody>
      </p:sp>
      <p:sp>
        <p:nvSpPr>
          <p:cNvPr id="270343" name="Text Box 7">
            <a:extLst>
              <a:ext uri="{FF2B5EF4-FFF2-40B4-BE49-F238E27FC236}">
                <a16:creationId xmlns:a16="http://schemas.microsoft.com/office/drawing/2014/main" id="{124A8280-9AFF-451D-BC60-A44A7C1C4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430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S          </a:t>
            </a:r>
          </a:p>
        </p:txBody>
      </p:sp>
      <p:sp>
        <p:nvSpPr>
          <p:cNvPr id="270344" name="Text Box 8">
            <a:extLst>
              <a:ext uri="{FF2B5EF4-FFF2-40B4-BE49-F238E27FC236}">
                <a16:creationId xmlns:a16="http://schemas.microsoft.com/office/drawing/2014/main" id="{C7840D88-288E-4CE8-BE50-33067D73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701925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S</a:t>
            </a:r>
          </a:p>
        </p:txBody>
      </p:sp>
      <p:sp>
        <p:nvSpPr>
          <p:cNvPr id="270345" name="Text Box 9">
            <a:extLst>
              <a:ext uri="{FF2B5EF4-FFF2-40B4-BE49-F238E27FC236}">
                <a16:creationId xmlns:a16="http://schemas.microsoft.com/office/drawing/2014/main" id="{A9160E19-2D22-49F2-95D5-E2AB3F00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3434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/>
      <p:bldP spid="270344" grpId="0"/>
      <p:bldP spid="270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EAD051E0-8242-4CD6-A81C-BFA9F507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4666D2-F800-4867-96A5-644527D9F6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510F873-E542-43D3-B8B2-5A006DB34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50093" y="-841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Scramble" panose="020B0603050302020204" pitchFamily="34" charset="0"/>
              </a:rPr>
              <a:t>AEEILNRT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FBF3485-EA65-48F5-94E5-85FF71E4A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55638"/>
            <a:ext cx="7239000" cy="452596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ELATERIN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ENTAILER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TREENAIL</a:t>
            </a:r>
          </a:p>
        </p:txBody>
      </p:sp>
      <p:pic>
        <p:nvPicPr>
          <p:cNvPr id="41989" name="Picture 4" descr="treenail_closeup">
            <a:extLst>
              <a:ext uri="{FF2B5EF4-FFF2-40B4-BE49-F238E27FC236}">
                <a16:creationId xmlns:a16="http://schemas.microsoft.com/office/drawing/2014/main" id="{D5A62D64-AA9A-4BA6-A1FC-2A6D9356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5284788"/>
            <a:ext cx="17541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32720">
            <a:extLst>
              <a:ext uri="{FF2B5EF4-FFF2-40B4-BE49-F238E27FC236}">
                <a16:creationId xmlns:a16="http://schemas.microsoft.com/office/drawing/2014/main" id="{A549A220-D876-4201-BB30-252D2E38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" y="52847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 descr="20748">
            <a:extLst>
              <a:ext uri="{FF2B5EF4-FFF2-40B4-BE49-F238E27FC236}">
                <a16:creationId xmlns:a16="http://schemas.microsoft.com/office/drawing/2014/main" id="{7B2408CB-A05D-4524-91BB-E62D3398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066800"/>
            <a:ext cx="25622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7" descr="inheritance">
            <a:extLst>
              <a:ext uri="{FF2B5EF4-FFF2-40B4-BE49-F238E27FC236}">
                <a16:creationId xmlns:a16="http://schemas.microsoft.com/office/drawing/2014/main" id="{25F9F4FC-514A-4120-9F08-AE16D812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8">
            <a:extLst>
              <a:ext uri="{FF2B5EF4-FFF2-40B4-BE49-F238E27FC236}">
                <a16:creationId xmlns:a16="http://schemas.microsoft.com/office/drawing/2014/main" id="{AFF023E2-CBDC-4BC0-8474-F411573F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91075"/>
            <a:ext cx="2209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TRAINEE + L  ATELIER + N LINEATE + R LATRINE + E ETERNAL + I </a:t>
            </a:r>
          </a:p>
        </p:txBody>
      </p:sp>
      <p:pic>
        <p:nvPicPr>
          <p:cNvPr id="41994" name="Picture 9" descr="j0283768">
            <a:extLst>
              <a:ext uri="{FF2B5EF4-FFF2-40B4-BE49-F238E27FC236}">
                <a16:creationId xmlns:a16="http://schemas.microsoft.com/office/drawing/2014/main" id="{F04A6273-F688-468D-A5DA-DCC5CEC08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009900"/>
            <a:ext cx="923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6CF1E3-D003-4C5E-BC37-8A803D6523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74033" y1="13262" x2="87293" y2="83154"/>
                        <a14:backgroundMark x1="66298" y1="19713" x2="66298" y2="19713"/>
                        <a14:backgroundMark x1="68508" y1="33333" x2="68508" y2="33333"/>
                        <a14:backgroundMark x1="67403" y1="31183" x2="67403" y2="31183"/>
                        <a14:backgroundMark x1="67956" y1="28674" x2="68508" y2="37276"/>
                        <a14:backgroundMark x1="65193" y1="27599" x2="74033" y2="37276"/>
                        <a14:backgroundMark x1="74033" y1="37276" x2="74033" y2="37276"/>
                        <a14:backgroundMark x1="66851" y1="22222" x2="67403" y2="3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0427">
            <a:off x="6905455" y="529339"/>
            <a:ext cx="1629570" cy="25118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53A0A90A-2050-413C-92E6-58142A53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FF8E63-9E7A-4F26-9D2A-6A990F1568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17EEC5D-3985-4DB9-9CD4-E53E72A5A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M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C743B77-C8C5-4788-B9F1-A214B51AA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AEELMNRT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B398B-A072-4E9F-B04F-52A9A2D75AF2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0E6D78DA-F859-4516-BE99-835D217A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89D91-2441-47B2-96B9-9335B294CE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915383A-E4EA-4DE9-84B6-019CBFB67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AEELMNRT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786D336-324A-4730-A350-1FD1E2236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LAMENTER</a:t>
            </a:r>
          </a:p>
        </p:txBody>
      </p:sp>
      <p:pic>
        <p:nvPicPr>
          <p:cNvPr id="46085" name="Picture 11" descr="ny-tears">
            <a:extLst>
              <a:ext uri="{FF2B5EF4-FFF2-40B4-BE49-F238E27FC236}">
                <a16:creationId xmlns:a16="http://schemas.microsoft.com/office/drawing/2014/main" id="{5C351F54-0964-46DF-B270-9EA4073D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657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1FA57-AEB0-410E-B9F5-0837FAF48374}"/>
              </a:ext>
            </a:extLst>
          </p:cNvPr>
          <p:cNvSpPr txBox="1"/>
          <p:nvPr/>
        </p:nvSpPr>
        <p:spPr>
          <a:xfrm>
            <a:off x="8315325" y="1371600"/>
            <a:ext cx="7524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64980FA9-391B-4821-B3A2-38CB011E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23B58-D49F-4889-8FEB-6E631211D5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9D5C00F-D0FD-4409-831A-C0FC946BC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X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E38E5EC-05AC-4945-BB01-76E79CC10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AEELNRTX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770DA-1353-4326-9988-6CC27D7EACC2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C8A83478-D8D9-4145-AFF2-F84BB66F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82918-D077-41C8-9D83-E7E0532F9C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642E9BC-0F56-4EDE-9557-A1D117AB9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AEELNRTX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6EF237F-F579-483E-A76C-5168F199E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EXTERNAL</a:t>
            </a:r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8C521627-94B2-4621-9C5B-FDB78E9A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30463"/>
            <a:ext cx="830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EXTERNAL</a:t>
            </a:r>
            <a:r>
              <a:rPr lang="en-US" altLang="en-US" sz="3600"/>
              <a:t>: n. AN EXTERIOR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05F2A-5EE2-4BDC-BAA3-47D89219C7DE}"/>
              </a:ext>
            </a:extLst>
          </p:cNvPr>
          <p:cNvSpPr txBox="1"/>
          <p:nvPr/>
        </p:nvSpPr>
        <p:spPr>
          <a:xfrm>
            <a:off x="8305800" y="1371600"/>
            <a:ext cx="1752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50183" name="Picture 9" descr="http://www.maine.gov/ifw/wildlife/species/endangered_species/box_turtle/box_turtle_picture.jpg">
            <a:extLst>
              <a:ext uri="{FF2B5EF4-FFF2-40B4-BE49-F238E27FC236}">
                <a16:creationId xmlns:a16="http://schemas.microsoft.com/office/drawing/2014/main" id="{B4BA4E0E-B569-4EC2-BA04-6BD1F2BF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627438"/>
            <a:ext cx="35909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2661849D-5EED-4194-8CC6-4FA1D0A6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530721-EC48-440E-A70A-270E583F82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0F8B65E-5507-4674-98C9-FEC06938C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N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F05BE2-3A3A-4382-8F13-A3F18DB93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AEELNNRT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F1FFD-A847-4A0A-9A33-7B8837FC5865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CAD54055-28E0-4C45-AA2D-9779D24B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B53AFC-29EC-4712-8D9B-EAA1BC3101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8778F90-5599-41B3-9E76-FAC7CD6BF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AEELNNRT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57A4988-FDFD-4CB3-9C8C-D83FAD6D3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LANNERET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21A859E-818A-472D-9173-6B49E94A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7391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>
                <a:latin typeface="Arial" charset="0"/>
              </a:rPr>
              <a:t>LANNERET</a:t>
            </a:r>
            <a:r>
              <a:rPr lang="en-US" sz="3200" dirty="0">
                <a:latin typeface="Arial" charset="0"/>
              </a:rPr>
              <a:t>: </a:t>
            </a:r>
            <a:r>
              <a:rPr lang="en-US" sz="3200" dirty="0">
                <a:latin typeface="+mj-lt"/>
              </a:rPr>
              <a:t>MALE </a:t>
            </a:r>
            <a:r>
              <a:rPr lang="en-US" sz="3200" u="sng" dirty="0">
                <a:latin typeface="+mj-lt"/>
              </a:rPr>
              <a:t>LANNER</a:t>
            </a:r>
            <a:r>
              <a:rPr lang="en-US" sz="3200" dirty="0">
                <a:latin typeface="+mj-lt"/>
              </a:rPr>
              <a:t>, A FALCON OF EUROPE AND ASIA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100BE-D185-47F3-9154-F4D19170ABA3}"/>
              </a:ext>
            </a:extLst>
          </p:cNvPr>
          <p:cNvSpPr txBox="1"/>
          <p:nvPr/>
        </p:nvSpPr>
        <p:spPr>
          <a:xfrm>
            <a:off x="8153400" y="1371600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2" name="Picture 1" descr="http://creagrus.home.montereybay.com/falcon_lanner.jpg">
            <a:extLst>
              <a:ext uri="{FF2B5EF4-FFF2-40B4-BE49-F238E27FC236}">
                <a16:creationId xmlns:a16="http://schemas.microsoft.com/office/drawing/2014/main" id="{93E2AB0F-D96C-FC3F-9212-55DBB1AD5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47" b="100000" l="4286" r="90000">
                        <a14:foregroundMark x1="63429" y1="21782" x2="36857" y2="37624"/>
                        <a14:foregroundMark x1="36857" y1="37624" x2="24286" y2="64851"/>
                        <a14:foregroundMark x1="45429" y1="55941" x2="44000" y2="84158"/>
                        <a14:foregroundMark x1="44000" y1="84158" x2="44000" y2="84158"/>
                        <a14:foregroundMark x1="18571" y1="74752" x2="18571" y2="74752"/>
                        <a14:foregroundMark x1="23429" y1="64851" x2="16286" y2="81188"/>
                        <a14:foregroundMark x1="11429" y1="88119" x2="11429" y2="88119"/>
                        <a14:foregroundMark x1="11429" y1="88119" x2="17143" y2="77228"/>
                        <a14:foregroundMark x1="17143" y1="77228" x2="17429" y2="77228"/>
                        <a14:foregroundMark x1="5429" y1="69802" x2="5429" y2="69802"/>
                        <a14:foregroundMark x1="6286" y1="75248" x2="6286" y2="75248"/>
                        <a14:foregroundMark x1="4571" y1="76238" x2="4571" y2="76238"/>
                        <a14:foregroundMark x1="33429" y1="44554" x2="40286" y2="33168"/>
                        <a14:foregroundMark x1="40286" y1="33168" x2="47714" y2="30198"/>
                        <a14:foregroundMark x1="46000" y1="27228" x2="36571" y2="36634"/>
                        <a14:foregroundMark x1="44571" y1="26238" x2="36857" y2="32178"/>
                        <a14:foregroundMark x1="36857" y1="32178" x2="36857" y2="32178"/>
                        <a14:foregroundMark x1="60286" y1="19307" x2="66571" y2="18812"/>
                        <a14:foregroundMark x1="66857" y1="24752" x2="61714" y2="29208"/>
                        <a14:foregroundMark x1="68286" y1="25248" x2="68286" y2="25248"/>
                        <a14:foregroundMark x1="68000" y1="24257" x2="68000" y2="24257"/>
                        <a14:foregroundMark x1="40571" y1="60891" x2="39429" y2="74752"/>
                        <a14:foregroundMark x1="39429" y1="74752" x2="39429" y2="74752"/>
                        <a14:foregroundMark x1="39429" y1="61881" x2="39714" y2="70792"/>
                        <a14:foregroundMark x1="43714" y1="95050" x2="37429" y2="99010"/>
                        <a14:foregroundMark x1="44000" y1="95050" x2="44000" y2="95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00" y="3429000"/>
            <a:ext cx="5029200" cy="289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84F6CDF2-67E2-47B1-8E96-3200032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01C599-08B4-49BB-95C3-42993A93A2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A2075BB-44D4-4F32-8390-64439E6B1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B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337A9D0-76D6-4D38-B7D5-6E8C2B5D9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ABEELNRT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E6F79-738C-4477-927E-6DEDC57A94A0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E2EAB68-CAB0-4EBE-9C9C-E3DE5AC0DF6C}"/>
              </a:ext>
            </a:extLst>
          </p:cNvPr>
          <p:cNvSpPr txBox="1">
            <a:spLocks noChangeArrowheads="1"/>
          </p:cNvSpPr>
          <p:nvPr/>
        </p:nvSpPr>
        <p:spPr>
          <a:xfrm>
            <a:off x="722312" y="116214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AEELNRT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D7921-2424-C043-EA1B-A12FD5F1D6F6}"/>
              </a:ext>
            </a:extLst>
          </p:cNvPr>
          <p:cNvSpPr txBox="1"/>
          <p:nvPr/>
        </p:nvSpPr>
        <p:spPr>
          <a:xfrm>
            <a:off x="1780220" y="5233988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42484-E327-4B8D-92C3-B1765467E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5026700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8257F-DD99-5F8C-A51D-78EC4E93DFBD}"/>
              </a:ext>
            </a:extLst>
          </p:cNvPr>
          <p:cNvSpPr txBox="1"/>
          <p:nvPr/>
        </p:nvSpPr>
        <p:spPr>
          <a:xfrm>
            <a:off x="950837" y="3871230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3F360-C4E9-CDC4-6C07-834E90A750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68339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88FD8-BE3F-AF61-8E49-8EBEA4DE16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3133349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2A232-D762-1153-5055-AE04CBD5B3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3083395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9BE733A6-EE57-4A30-8A77-111D8D3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E8C1AA-2E69-485B-8B83-C0C4BFB734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ACFA951-69F9-4ADF-83C2-527A54BD0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Scramble" panose="020B0603050302020204" pitchFamily="34" charset="0"/>
              </a:rPr>
              <a:t>ABEELNRT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38B0858-07F5-4849-804B-B5E7453B3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848600" cy="1185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RENTABLE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806DB24-EFBE-48BB-8BBA-A0F63046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76463"/>
            <a:ext cx="7239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 dirty="0">
                <a:latin typeface="Arial" charset="0"/>
              </a:rPr>
              <a:t>RENTABLE</a:t>
            </a:r>
            <a:r>
              <a:rPr lang="en-US" sz="3200" dirty="0">
                <a:latin typeface="Arial" charset="0"/>
              </a:rPr>
              <a:t>: </a:t>
            </a:r>
            <a:r>
              <a:rPr lang="en-US" sz="3200" dirty="0">
                <a:latin typeface="+mj-lt"/>
              </a:rPr>
              <a:t>adj. CAPABLE OF BEING TORN APART FORCIBLY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1174399-5842-4CBB-8957-93D9EC38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94536" l="2182" r="97455">
                        <a14:foregroundMark x1="14545" y1="35519" x2="4000" y2="65574"/>
                        <a14:foregroundMark x1="4000" y1="65574" x2="2545" y2="73770"/>
                        <a14:foregroundMark x1="79636" y1="53005" x2="97455" y2="94536"/>
                        <a14:foregroundMark x1="38545" y1="26776" x2="39330" y2="31890"/>
                        <a14:foregroundMark x1="42545" y1="42623" x2="43273" y2="45902"/>
                        <a14:foregroundMark x1="41997" y1="40151" x2="42545" y2="42623"/>
                        <a14:foregroundMark x1="43273" y1="45902" x2="43273" y2="45902"/>
                        <a14:foregroundMark x1="50257" y1="44640" x2="47636" y2="63934"/>
                        <a14:foregroundMark x1="49404" y1="44177" x2="48364" y2="53552"/>
                        <a14:foregroundMark x1="48625" y1="43754" x2="47273" y2="56284"/>
                        <a14:backgroundMark x1="51636" y1="22404" x2="46545" y2="42623"/>
                        <a14:backgroundMark x1="46545" y1="42623" x2="46545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772" y="4151149"/>
            <a:ext cx="3823428" cy="247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47D4D-99A4-4E21-AA7A-C5E39228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18" b="96226" l="9434" r="89623">
                        <a14:foregroundMark x1="73270" y1="7547" x2="81132" y2="11950"/>
                        <a14:foregroundMark x1="37107" y1="96226" x2="45912" y2="96226"/>
                        <a14:foregroundMark x1="45912" y1="96226" x2="64151" y2="96226"/>
                        <a14:foregroundMark x1="64151" y1="96226" x2="70440" y2="96226"/>
                        <a14:foregroundMark x1="70440" y1="96226" x2="77358" y2="94340"/>
                        <a14:backgroundMark x1="47484" y1="28931" x2="52201" y2="32704"/>
                        <a14:backgroundMark x1="52201" y1="32704" x2="52830" y2="33962"/>
                        <a14:backgroundMark x1="72956" y1="52830" x2="80503" y2="55975"/>
                        <a14:backgroundMark x1="80503" y1="55975" x2="92138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87" y="3048627"/>
            <a:ext cx="71945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83BD3F47-23C4-4F98-BAA1-45C59500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8BE67E-12D2-4D43-8881-DB9C8A7418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9560D60-3620-40AA-A0A7-B5F6C2FD5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G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9212838-5308-4E33-87F0-CE6D66E1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AEEGLNRT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C381B-2AC8-4CD4-85B2-74E00A367632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AC6B02DD-F77E-480B-84B1-C50D5D94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E06FB-C30C-4763-9332-13A0629290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8130FB4-62E7-44F5-A973-9BB2467FF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AEEGLNRT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4791C2A-A890-42E6-9436-BCA01A9A4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REGENTAL</a:t>
            </a: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B2259BF1-A581-46C9-BB1D-A147D0AE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8382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REGENTAL</a:t>
            </a:r>
            <a:r>
              <a:rPr lang="en-US" altLang="en-US" sz="2800" dirty="0"/>
              <a:t>: adj. REFERRING TO A </a:t>
            </a:r>
            <a:r>
              <a:rPr lang="en-US" altLang="en-US" sz="2800" u="sng" dirty="0"/>
              <a:t>REGENT</a:t>
            </a:r>
            <a:r>
              <a:rPr lang="en-US" altLang="en-US" sz="2800" dirty="0"/>
              <a:t>, ONE WHO RULES INSTEAD OF A SOVEREIGN</a:t>
            </a:r>
          </a:p>
        </p:txBody>
      </p:sp>
      <p:pic>
        <p:nvPicPr>
          <p:cNvPr id="62470" name="Picture 7" descr="http://cache2.allpostersimages.com/p/LRG/13/1346/O3ES000Z/posters/lawrence-thomas-the-prince-regent-later-george-iv-1762-1830-in-his-garter-robes-detil-of-61203.jpg">
            <a:extLst>
              <a:ext uri="{FF2B5EF4-FFF2-40B4-BE49-F238E27FC236}">
                <a16:creationId xmlns:a16="http://schemas.microsoft.com/office/drawing/2014/main" id="{4B28069A-FD6A-4646-89FA-756E698E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3276600"/>
            <a:ext cx="2714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4C79D80C-701C-4569-BD52-385DBEED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1C34C5-B44A-40F1-9EC7-926F3CFD515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00B0501-CA5B-40B0-BE1E-8B4AF5CD6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D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D8EC7B8-608D-45FC-B422-1D9DE569D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ADEELNRT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E7E8F-7D52-47A1-86D7-958FFBF59BE6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0EE0DC44-F6A6-4D65-AFA2-73430F2F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B208B0-90F5-4F9B-B309-11C536EE83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E8B0926-1D63-472E-82B1-8027E41B3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ADEELNRT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6870ABE-DE6D-43D1-8590-396C167A0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89038"/>
            <a:ext cx="784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ANTLERED</a:t>
            </a:r>
          </a:p>
        </p:txBody>
      </p:sp>
      <p:pic>
        <p:nvPicPr>
          <p:cNvPr id="66565" name="Picture 7" descr="http://t1.gstatic.com/images?q=tbn:6qZ1bmziIajTgM:http://www.bristoljpg.co.uk/2007/deer-antlers.jpg&amp;t=1">
            <a:extLst>
              <a:ext uri="{FF2B5EF4-FFF2-40B4-BE49-F238E27FC236}">
                <a16:creationId xmlns:a16="http://schemas.microsoft.com/office/drawing/2014/main" id="{C047C711-B508-458C-AA32-A6EE2304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2719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2532B-3D9E-462A-AFEA-8466A1522D12}"/>
              </a:ext>
            </a:extLst>
          </p:cNvPr>
          <p:cNvSpPr txBox="1"/>
          <p:nvPr/>
        </p:nvSpPr>
        <p:spPr>
          <a:xfrm>
            <a:off x="1905000" y="6096000"/>
            <a:ext cx="563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u="sng" dirty="0">
                <a:latin typeface="+mj-lt"/>
              </a:rPr>
              <a:t>ANTLERED</a:t>
            </a:r>
            <a:r>
              <a:rPr lang="en-US" sz="3200" dirty="0">
                <a:latin typeface="+mj-lt"/>
              </a:rPr>
              <a:t> IN TREE LAND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05F495AF-6E6E-4047-8593-2D8B50E0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38C2B-7648-4073-B526-0C88987649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5C10493-5083-47AC-8C11-3D4CD14A4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ETERNAL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EE9AF0C-3987-4664-A05C-E1E839F4C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THAT’S IT! THE DIFFICULT BINGOS:</a:t>
            </a:r>
          </a:p>
        </p:txBody>
      </p:sp>
      <p:sp>
        <p:nvSpPr>
          <p:cNvPr id="68613" name="Text Box 4">
            <a:extLst>
              <a:ext uri="{FF2B5EF4-FFF2-40B4-BE49-F238E27FC236}">
                <a16:creationId xmlns:a16="http://schemas.microsoft.com/office/drawing/2014/main" id="{2EADC64E-6A5D-428A-AC96-15B5BF35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91440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LATEENER  REGENTAL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LEATHERN  ELATERIN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LANNERET  RELEARNT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Scramble" panose="020B0603050302020204" pitchFamily="34" charset="0"/>
              </a:rPr>
              <a:t>TELERANS  LEVANTER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02B02FA3-1B63-4380-85CB-34293C34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7BC0A4-8238-46F2-92E8-49071086CB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1F6D14D-0EB6-49BD-A33F-D689028DD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ETERNAL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3F8954E-474B-49A0-AB3B-C1944AC44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jeop174.wav">
            <a:hlinkClick r:id="" action="ppaction://media"/>
            <a:extLst>
              <a:ext uri="{FF2B5EF4-FFF2-40B4-BE49-F238E27FC236}">
                <a16:creationId xmlns:a16="http://schemas.microsoft.com/office/drawing/2014/main" id="{9C544131-709D-4F3F-B089-347893C41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C5249188-7AF0-4C42-895A-CD3C3B0F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19EB6-6C95-4DFB-A703-EED26DA180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DD91BB9-725C-402D-84DB-82DD5C649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20E66D2-BE1E-401B-AF26-5E465E588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1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/>
              <a:t>	   WE SERVE HIM (REX)  	 IN BEGINNING, END</a:t>
            </a:r>
          </a:p>
        </p:txBody>
      </p:sp>
      <p:pic>
        <p:nvPicPr>
          <p:cNvPr id="11269" name="Picture 8" descr="http://www.lionking.org/imgarchive/Miscellaneous_Images/LionKingCast.jpg">
            <a:extLst>
              <a:ext uri="{FF2B5EF4-FFF2-40B4-BE49-F238E27FC236}">
                <a16:creationId xmlns:a16="http://schemas.microsoft.com/office/drawing/2014/main" id="{76D61706-4576-430C-AD68-2B200026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0" y="3276600"/>
            <a:ext cx="56388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>
            <a:extLst>
              <a:ext uri="{FF2B5EF4-FFF2-40B4-BE49-F238E27FC236}">
                <a16:creationId xmlns:a16="http://schemas.microsoft.com/office/drawing/2014/main" id="{1F07DC4B-4062-4847-B235-77C885D8C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1148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Wide Latin" panose="020A0A07050505020404" pitchFamily="18" charset="0"/>
              </a:rPr>
              <a:t>REX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56ECFD-F286-4323-A664-F9F301965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76B8C-8FB5-47F9-892A-85D00B3F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913D-212E-4590-9892-7AC04702CBA1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438E0-8449-4788-8A3A-C0FD973F38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ETERNAL.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78E9E-9420-41DB-85CB-A15150929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8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30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1B4200A-8988-43C8-AC50-C7521021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3039D4-AAFF-495D-9C57-A82C855373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B844CBD-35F4-413A-BF4E-4DF82C6DF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420689" y="2819400"/>
            <a:ext cx="10058401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          OF THE 3 GOOD “SIXES”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    WHAT BINGO STEM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	             FOR THIS ALPHAGRAM?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34E0481-998A-4A09-93F2-B9EE949CC7A3}"/>
              </a:ext>
            </a:extLst>
          </p:cNvPr>
          <p:cNvSpPr txBox="1">
            <a:spLocks noChangeArrowheads="1"/>
          </p:cNvSpPr>
          <p:nvPr/>
        </p:nvSpPr>
        <p:spPr>
          <a:xfrm>
            <a:off x="722312" y="116214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AEELNRT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64A92795-E65A-4204-A5C7-ECB64E38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F13FBF-EAD5-4D38-96C0-1E3F4B9B8D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1FBA9BC-28AB-4117-BF3B-181E58498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END!</a:t>
            </a:r>
          </a:p>
        </p:txBody>
      </p:sp>
      <p:pic>
        <p:nvPicPr>
          <p:cNvPr id="74756" name="Picture 4" descr="C:\Users\Bill\AppData\Local\Microsoft\Windows\Temporary Internet Files\Content.IE5\VN3SPFF9\MM900236376[1].gif">
            <a:extLst>
              <a:ext uri="{FF2B5EF4-FFF2-40B4-BE49-F238E27FC236}">
                <a16:creationId xmlns:a16="http://schemas.microsoft.com/office/drawing/2014/main" id="{A8878C7A-5BB6-4C9A-B028-E1D6738CD8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513" y="3173413"/>
            <a:ext cx="11398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:\Users\Bill\AppData\Local\Microsoft\Windows\Temporary Internet Files\Content.IE5\LIKV0LCR\MC900217316[1].wmf">
            <a:extLst>
              <a:ext uri="{FF2B5EF4-FFF2-40B4-BE49-F238E27FC236}">
                <a16:creationId xmlns:a16="http://schemas.microsoft.com/office/drawing/2014/main" id="{ED437B02-61D1-4C9C-BC60-3B142456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15407">
            <a:off x="4086225" y="3751263"/>
            <a:ext cx="971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46EA6C90-D3A5-4933-AF9E-074AFC3A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28016-1B8D-4A4D-A59F-8A2E134650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BE89648-E662-4C10-B980-A09A7C5F7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579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latin typeface="Scramble" panose="020B0603050302020204" pitchFamily="34" charset="0"/>
              </a:rPr>
              <a:t>AEELNRT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BE3ED4F9-DC26-44C5-8E7A-2F0D7E3BD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987E8169-85A9-4950-8DA5-7B681CD1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72866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  THE OTHER GOOD WORDS ARE  	</a:t>
            </a:r>
            <a:r>
              <a:rPr lang="en-US" altLang="en-US" b="1" u="sng"/>
              <a:t>TELERAN</a:t>
            </a:r>
            <a:r>
              <a:rPr lang="en-US" altLang="en-US"/>
              <a:t> AND </a:t>
            </a:r>
            <a:r>
              <a:rPr lang="en-US" altLang="en-US" b="1" u="sng"/>
              <a:t>ENTERAL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11777-2723-4B93-BCFA-8493DCF6CE61}"/>
              </a:ext>
            </a:extLst>
          </p:cNvPr>
          <p:cNvSpPr txBox="1"/>
          <p:nvPr/>
        </p:nvSpPr>
        <p:spPr>
          <a:xfrm>
            <a:off x="3338513" y="5287963"/>
            <a:ext cx="2590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NEATER</a:t>
            </a:r>
            <a:r>
              <a:rPr lang="en-US" sz="2800" dirty="0">
                <a:latin typeface="+mj-lt"/>
              </a:rPr>
              <a:t> + L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349D93C-ADBC-41B9-89D9-D0FB8742DA01}"/>
              </a:ext>
            </a:extLst>
          </p:cNvPr>
          <p:cNvSpPr txBox="1">
            <a:spLocks noChangeArrowheads="1"/>
          </p:cNvSpPr>
          <p:nvPr/>
        </p:nvSpPr>
        <p:spPr>
          <a:xfrm>
            <a:off x="722312" y="116214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ETERNAL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48B47EE2-8008-4899-B77A-6F93332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543B5-97DD-48E2-9EF6-B14FE5D8E3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2F856D83-ECDE-4114-AB5C-6EDD91B4A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7278688" cy="2133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	  WHAT MNEMONIC PHRASE          	   CAN WE ASSOCIATE                          	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C4E591-AAB1-4F4E-9C88-A06010B0389C}"/>
              </a:ext>
            </a:extLst>
          </p:cNvPr>
          <p:cNvSpPr txBox="1">
            <a:spLocks noChangeArrowheads="1"/>
          </p:cNvSpPr>
          <p:nvPr/>
        </p:nvSpPr>
        <p:spPr>
          <a:xfrm>
            <a:off x="722312" y="1162143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ETERNAL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C5249188-7AF0-4C42-895A-CD3C3B0F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19EB6-6C95-4DFB-A703-EED26DA180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DD91BB9-725C-402D-84DB-82DD5C649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20E66D2-BE1E-401B-AF26-5E465E588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1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/>
              <a:t>	   WE SERVE HIM (REX)  	 IN BEGINNING, END</a:t>
            </a:r>
          </a:p>
        </p:txBody>
      </p:sp>
      <p:pic>
        <p:nvPicPr>
          <p:cNvPr id="11269" name="Picture 8" descr="http://www.lionking.org/imgarchive/Miscellaneous_Images/LionKingCast.jpg">
            <a:extLst>
              <a:ext uri="{FF2B5EF4-FFF2-40B4-BE49-F238E27FC236}">
                <a16:creationId xmlns:a16="http://schemas.microsoft.com/office/drawing/2014/main" id="{76D61706-4576-430C-AD68-2B200026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0" y="3276600"/>
            <a:ext cx="56388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>
            <a:extLst>
              <a:ext uri="{FF2B5EF4-FFF2-40B4-BE49-F238E27FC236}">
                <a16:creationId xmlns:a16="http://schemas.microsoft.com/office/drawing/2014/main" id="{1F07DC4B-4062-4847-B235-77C885D8C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1148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Wide Latin" panose="020A0A07050505020404" pitchFamily="18" charset="0"/>
              </a:rPr>
              <a:t>REX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56ECFD-F286-4323-A664-F9F301965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4516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3C33D-9434-28AE-B752-E7B8E3D41E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83" y="0"/>
            <a:ext cx="591966" cy="64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E25B2CF6-8FCC-4D90-9F4B-DBDAD156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001BB-E000-4955-945A-919F171ECB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367A8A1-624E-4FC0-A580-4DF466DC5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ETERNAL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W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DB27726-41D1-438B-A171-DB0683EC5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AEELNRTW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18BBC-7E14-4A14-B27C-E4D9700FE03C}"/>
              </a:ext>
            </a:extLst>
          </p:cNvPr>
          <p:cNvSpPr txBox="1"/>
          <p:nvPr/>
        </p:nvSpPr>
        <p:spPr>
          <a:xfrm>
            <a:off x="3733800" y="5862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D360B7F8-449F-4E2E-BB2E-118A01C4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A4E599-3A9F-48F7-8ED9-682B2871F4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2C68C38-E647-4B4B-9F4A-C7720B5BE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AEELNRTW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D7EFEB3-8224-4CE5-BE7A-FE6392924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TREELAWN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DD87E23C-2FA2-411A-B4BF-C3118454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9220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TREELAWN</a:t>
            </a:r>
            <a:r>
              <a:rPr lang="en-US" altLang="en-US"/>
              <a:t>: THE STRIP OF LAWN BETWEEN THE STREET AND THE SIDEWALK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AE011-4E71-4B4D-A847-0A3FDE5E0161}"/>
              </a:ext>
            </a:extLst>
          </p:cNvPr>
          <p:cNvSpPr txBox="1"/>
          <p:nvPr/>
        </p:nvSpPr>
        <p:spPr>
          <a:xfrm>
            <a:off x="8077200" y="1219200"/>
            <a:ext cx="91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15367" name="Picture 9" descr="http://image32.webshots.com/32/3/82/77/347538277izOZxx_fs.jpg">
            <a:extLst>
              <a:ext uri="{FF2B5EF4-FFF2-40B4-BE49-F238E27FC236}">
                <a16:creationId xmlns:a16="http://schemas.microsoft.com/office/drawing/2014/main" id="{A6B29AC7-7221-47CE-8B3F-2FB734CE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Macintosh PowerPoint</Application>
  <PresentationFormat>On-screen Show (4:3)</PresentationFormat>
  <Paragraphs>271</Paragraphs>
  <Slides>40</Slides>
  <Notes>40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Wide Latin</vt:lpstr>
      <vt:lpstr>Brush Script MT</vt:lpstr>
      <vt:lpstr>Arial</vt:lpstr>
      <vt:lpstr>Scramble</vt:lpstr>
      <vt:lpstr>Default Design</vt:lpstr>
      <vt:lpstr>PowerPoint Presentation</vt:lpstr>
      <vt:lpstr>PowerPoint Presentation</vt:lpstr>
      <vt:lpstr>PowerPoint Presentation</vt:lpstr>
      <vt:lpstr>PowerPoint Presentation</vt:lpstr>
      <vt:lpstr>AEELNRT</vt:lpstr>
      <vt:lpstr>PowerPoint Presentation</vt:lpstr>
      <vt:lpstr>ETERNAL</vt:lpstr>
      <vt:lpstr>ETERNAL W  </vt:lpstr>
      <vt:lpstr>AEELNRTW</vt:lpstr>
      <vt:lpstr>ETERNAL E  </vt:lpstr>
      <vt:lpstr>AEEELNRT</vt:lpstr>
      <vt:lpstr>ETERNAL S  </vt:lpstr>
      <vt:lpstr>AEELNRST</vt:lpstr>
      <vt:lpstr>ETERNAL R  </vt:lpstr>
      <vt:lpstr>AEELNRRT</vt:lpstr>
      <vt:lpstr>ETERNAL V  </vt:lpstr>
      <vt:lpstr>AEELNRTV</vt:lpstr>
      <vt:lpstr>ETERNAL H  </vt:lpstr>
      <vt:lpstr>AEEHLNRT</vt:lpstr>
      <vt:lpstr>ETERNAL I  </vt:lpstr>
      <vt:lpstr>AEEILNRT</vt:lpstr>
      <vt:lpstr>AEEILNRT</vt:lpstr>
      <vt:lpstr>ETERNAL M  </vt:lpstr>
      <vt:lpstr>AEELMNRT</vt:lpstr>
      <vt:lpstr>ETERNAL X  </vt:lpstr>
      <vt:lpstr>AEELNRTX</vt:lpstr>
      <vt:lpstr>ETERNAL N  </vt:lpstr>
      <vt:lpstr>AEELNNRT</vt:lpstr>
      <vt:lpstr>ETERNAL B  </vt:lpstr>
      <vt:lpstr>ABEELNRT</vt:lpstr>
      <vt:lpstr>ETERNAL G  </vt:lpstr>
      <vt:lpstr>AEEGLNRT</vt:lpstr>
      <vt:lpstr>ETERNAL D  </vt:lpstr>
      <vt:lpstr>ADEELNRT</vt:lpstr>
      <vt:lpstr>ETERNAL</vt:lpstr>
      <vt:lpstr>ETERNAL</vt:lpstr>
      <vt:lpstr>ETERNAL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2024-05-13T03:53:46Z</dcterms:created>
  <dcterms:modified xsi:type="dcterms:W3CDTF">2024-05-18T15:16:53Z</dcterms:modified>
</cp:coreProperties>
</file>