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9" r:id="rId1"/>
  </p:sldMasterIdLst>
  <p:notesMasterIdLst>
    <p:notesMasterId r:id="rId49"/>
  </p:notesMasterIdLst>
  <p:sldIdLst>
    <p:sldId id="256" r:id="rId2"/>
    <p:sldId id="409" r:id="rId3"/>
    <p:sldId id="410" r:id="rId4"/>
    <p:sldId id="257" r:id="rId5"/>
    <p:sldId id="258" r:id="rId6"/>
    <p:sldId id="259" r:id="rId7"/>
    <p:sldId id="260" r:id="rId8"/>
    <p:sldId id="261" r:id="rId9"/>
    <p:sldId id="362" r:id="rId10"/>
    <p:sldId id="339" r:id="rId11"/>
    <p:sldId id="380" r:id="rId12"/>
    <p:sldId id="381" r:id="rId13"/>
    <p:sldId id="379" r:id="rId14"/>
    <p:sldId id="382" r:id="rId15"/>
    <p:sldId id="378" r:id="rId16"/>
    <p:sldId id="383" r:id="rId17"/>
    <p:sldId id="403" r:id="rId18"/>
    <p:sldId id="384" r:id="rId19"/>
    <p:sldId id="376" r:id="rId20"/>
    <p:sldId id="385" r:id="rId21"/>
    <p:sldId id="288" r:id="rId22"/>
    <p:sldId id="386" r:id="rId23"/>
    <p:sldId id="374" r:id="rId24"/>
    <p:sldId id="387" r:id="rId25"/>
    <p:sldId id="373" r:id="rId26"/>
    <p:sldId id="388" r:id="rId27"/>
    <p:sldId id="372" r:id="rId28"/>
    <p:sldId id="355" r:id="rId29"/>
    <p:sldId id="393" r:id="rId30"/>
    <p:sldId id="392" r:id="rId31"/>
    <p:sldId id="405" r:id="rId32"/>
    <p:sldId id="391" r:id="rId33"/>
    <p:sldId id="395" r:id="rId34"/>
    <p:sldId id="390" r:id="rId35"/>
    <p:sldId id="396" r:id="rId36"/>
    <p:sldId id="389" r:id="rId37"/>
    <p:sldId id="397" r:id="rId38"/>
    <p:sldId id="398" r:id="rId39"/>
    <p:sldId id="401" r:id="rId40"/>
    <p:sldId id="399" r:id="rId41"/>
    <p:sldId id="402" r:id="rId42"/>
    <p:sldId id="299" r:id="rId43"/>
    <p:sldId id="406" r:id="rId44"/>
    <p:sldId id="417" r:id="rId45"/>
    <p:sldId id="300" r:id="rId46"/>
    <p:sldId id="301" r:id="rId47"/>
    <p:sldId id="302" r:id="rId48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50"/>
    </p:embeddedFont>
    <p:embeddedFont>
      <p:font typeface="Scramble" panose="020B0603050302020204" pitchFamily="34" charset="0"/>
      <p:regular r:id="rId51"/>
    </p:embeddedFont>
    <p:embeddedFont>
      <p:font typeface="Tahoma" panose="020B0604030504040204" pitchFamily="34" charset="0"/>
      <p:regular r:id="rId52"/>
      <p:bold r:id="rId5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2109" autoAdjust="0"/>
  </p:normalViewPr>
  <p:slideViewPr>
    <p:cSldViewPr>
      <p:cViewPr varScale="1">
        <p:scale>
          <a:sx n="104" d="100"/>
          <a:sy n="104" d="100"/>
        </p:scale>
        <p:origin x="23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CD5F708-0776-44BB-A85E-5C7A4BD8C9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2C31911-B7E5-4957-BB30-AECEBACEBD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849819B-3666-4C22-A46A-6D3997B4981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C962DA27-0E09-45F8-A503-AFE4F18146F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01591C61-3117-411C-B28E-036B5F999A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5EAE25BC-1DA1-4DDC-AA52-D316C9884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4D1CEF-DAC7-44A8-873C-544A1BA2E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663598D-E11A-4B03-ACE7-E2145B78B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42AD4C7-816D-4987-9E3B-1173227B3956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761F293-6E28-4924-BD33-71F016DC6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60E65FD-1AB4-4983-B515-9E31F6581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Nothing new from NWL23 or WOW24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82FFFB7F-20B3-4A6E-912A-340B75B100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D1D9009-00CC-4A8A-84F5-705919D588EB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5764393-A37C-4D8A-AF28-1BC0AB93E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0127F59-3844-46C2-B7D5-5EDFD025E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9E20FB4-CB88-41AD-BC75-28F85C416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260C2BC-C24E-43DA-A6F8-04DECEAD0FCF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164F838-5EC9-4B0B-A073-CA01E152F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A66C126-F341-4BDF-B28F-34CDE1A34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8FB8EC06-096B-42A7-B03F-D97D4EB4D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CABD27D-A55F-4618-9EC8-9BAC815C1B97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53EA985-9F8A-4185-978A-06808A0EE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5135A51-9A9A-4A0C-96A8-6CE4C574B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522B31AE-A91D-4717-9EF7-F5AB7A2FF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1131ADB-AB09-497A-92D3-C9D70D9C70E4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6F62AEE-F0DD-4A16-B0BD-C050553FD5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A95ACBF-876F-4FF9-B943-ECA983583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SISTER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dirty="0">
                <a:latin typeface="Arial" panose="020B0604020202020204" pitchFamily="34" charset="0"/>
              </a:rPr>
              <a:t>FEMALE, BUT DOESN’T EVOKE PANGS</a:t>
            </a:r>
            <a:r>
              <a:rPr lang="en-US" altLang="en-US" dirty="0">
                <a:latin typeface="Arial" panose="020B0604020202020204" pitchFamily="34" charset="0"/>
              </a:rPr>
              <a:t>”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MISTER</a:t>
            </a:r>
            <a:r>
              <a:rPr lang="en-US" altLang="en-US" dirty="0">
                <a:latin typeface="Arial" panose="020B0604020202020204" pitchFamily="34" charset="0"/>
              </a:rPr>
              <a:t>: “MISTER LEFT BOOK OUT ON PARK BENCH”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3768E3F-8B3A-4AAE-A8D8-9ABEA7B811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AFC9CDE-525D-4573-9A89-B8EF1430E2BF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0A17672-B201-4EB3-964C-DBBE9DAC2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7260FC7-55E3-49BE-88C9-053E92B83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4C8632BC-8B95-46EA-9763-33EE182BB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317CA95-BE09-46C3-9F9A-AE61307CA373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E543665-1194-4D98-AC4C-0FA54015E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918C59A-D85D-47BF-A58B-7BA363699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6E00701-9B6E-454B-9F05-C753E3A31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DB8724A-8533-4F67-9FF5-0726F14B9073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0DCCE60-B5CB-46DA-851A-3451B2B47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93A80E7-AF04-4638-912A-D0A162331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CD7DF273-313B-41D2-A4B9-0E1FDAA8A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B21229A-774B-47A8-8EE3-75E82430CC6D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5059ABE-2E60-44A9-8C93-7D066BA8F1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D5C762B-25DA-43F4-9149-E0C7621C0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RETIES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: “SHACKLED, MAZE P</a:t>
            </a:r>
            <a:r>
              <a:rPr lang="en-US" altLang="en-US" b="0" u="none" dirty="0">
                <a:latin typeface="Arial" panose="020B0604020202020204" pitchFamily="34" charset="0"/>
                <a:ea typeface="MS PGothic" panose="020B0600070205080204" pitchFamily="34" charset="-128"/>
              </a:rPr>
              <a:t>R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EVENTS ESCAPE”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REMISE</a:t>
            </a:r>
            <a:r>
              <a:rPr lang="en-US" altLang="en-US" dirty="0">
                <a:latin typeface="Arial" panose="020B0604020202020204" pitchFamily="34" charset="0"/>
              </a:rPr>
              <a:t>: “CHAPS HANG TEXAS BADMAN”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MISTER</a:t>
            </a:r>
            <a:r>
              <a:rPr lang="en-US" altLang="en-US" dirty="0">
                <a:latin typeface="Arial" panose="020B0604020202020204" pitchFamily="34" charset="0"/>
              </a:rPr>
              <a:t>: “MISTER LEFT BOOK OUT ON PARK BENCH”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8852B210-0B5C-4D8A-9914-4988981B48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6DA45D7-40E1-4C57-8057-F42E67EA183D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C6FAFB2-167A-4F21-A28B-ED747907D6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ED71820-A557-413E-880F-CFCAD0043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D95919C7-01E2-4E35-AAEE-DFB7DDF2A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97EC74D-7B0E-416C-9586-BD2D17EF2A26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B870DA6-BA6B-42D3-B6A2-786C51623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B1D3725-6A0C-49FF-8A26-7A7A3E273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663598D-E11A-4B03-ACE7-E2145B78B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42AD4C7-816D-4987-9E3B-1173227B3956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761F293-6E28-4924-BD33-71F016DC6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60E65FD-1AB4-4983-B515-9E31F6581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489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E2920067-6666-41C0-A410-F47E4D347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D5E422-D202-4A73-A00C-9D57A7F717B6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09ABBCA-F92E-467A-B3C3-83AEF6C9A7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EF0D07A-833F-4B9C-BAB7-5367081AE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2C084585-4CA0-46BA-9749-34CD85E40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E37120-73B9-4F5B-AD44-82B97C3991CA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1138E71-F4B6-4DAA-B043-D3A213D1B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3F9D75D-8424-4AA8-A1A1-38BBCABF3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LISTER</a:t>
            </a:r>
            <a:r>
              <a:rPr lang="en-US" altLang="en-US" dirty="0">
                <a:latin typeface="Arial" panose="020B0604020202020204" pitchFamily="34" charset="0"/>
              </a:rPr>
              <a:t>: “CHIEF JOB: MAKING UP LISTS”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MISTER</a:t>
            </a:r>
            <a:r>
              <a:rPr lang="en-US" altLang="en-US" dirty="0">
                <a:latin typeface="Arial" panose="020B0604020202020204" pitchFamily="34" charset="0"/>
              </a:rPr>
              <a:t>: “MISTER LEFT BOOK OUT ON PARK BENCH”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36C59655-2B58-4148-9C23-BF4E5739F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816A606-78AF-43B3-9D22-18D937F03CAD}" type="slidenum">
              <a:rPr lang="en-US" altLang="en-US" smtClean="0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62FF97DA-077D-4DD9-95BE-2100BD199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2D759FC-2947-4B60-A97B-EB6EC424E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5103544E-45D2-4BEC-90E0-8F01037D3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2F8C2A0-82AE-4F3C-90CD-73E75E0C5330}" type="slidenum">
              <a:rPr lang="en-US" altLang="en-US" smtClean="0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1EDF1F6-AFD5-4430-B37D-CA9949121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785080E-2C7C-4346-9E43-70229A666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AFEA5631-68D8-4E34-AD09-FD029821F9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CA4E607-3774-40A2-B790-32FBAECBF9F0}" type="slidenum">
              <a:rPr lang="en-US" altLang="en-US" smtClean="0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4FDB9D1-28F5-43AA-84AB-50CD0009A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5DD8BEA-55AA-46A7-BAED-332CE8C30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F7508963-4A01-4378-8E20-08C2705FF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44752FF-0D55-4A18-9E4A-C9F3D5510FFD}" type="slidenum">
              <a:rPr lang="en-US" altLang="en-US" smtClean="0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B975076-C564-4BAF-B0E1-4FF722955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A49ADA2-7180-4DFF-8ABF-BA64A487E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E07CBE89-3B2D-4385-8C81-FD11A242F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CFD7461-94BF-46DC-9DF3-FF327C953680}" type="slidenum">
              <a:rPr lang="en-US" altLang="en-US" smtClean="0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C6665C8-D764-4231-82B3-680E209F8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BA26B5E-21F3-4FED-B959-EF62976AA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0712C7EE-40F1-45E4-B4A5-D192B24705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07AFE0E-B383-4D86-BED1-399B7C099B21}" type="slidenum">
              <a:rPr lang="en-US" altLang="en-US" smtClean="0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DFC183E-E8E8-42C4-A7CB-A681540C59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880D516-193F-4A57-99AA-070063C8B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SORTIE</a:t>
            </a:r>
            <a:r>
              <a:rPr lang="en-US" altLang="en-US" dirty="0">
                <a:latin typeface="Arial" panose="020B0604020202020204" pitchFamily="34" charset="0"/>
              </a:rPr>
              <a:t>: “U.S. CHUMS DROP BOMBS ON GULF”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MISTER</a:t>
            </a:r>
            <a:r>
              <a:rPr lang="en-US" altLang="en-US" dirty="0">
                <a:latin typeface="Arial" panose="020B0604020202020204" pitchFamily="34" charset="0"/>
              </a:rPr>
              <a:t>: “MISTER LEFT BOOK OUT ON PARK BENCH”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BC3A4F08-AD0B-4CDC-AB9F-D954B18C0E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E18259D-8FBA-42AE-8C63-BEC20C2CF4A0}" type="slidenum">
              <a:rPr lang="en-US" altLang="en-US" smtClean="0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B53A8DE4-3CE7-4B91-915C-E9BBF5BB6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D901273-8845-4A30-B45C-B578DB30D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5BC06F54-BC2D-43F7-B6DC-92CC0C530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4B383BF-71E8-4840-951D-B8C13C1635D4}" type="slidenum">
              <a:rPr lang="en-US" altLang="en-US" smtClean="0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951D068-01F0-43F5-8B52-67970A4AD0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1C363B5-A8BF-44B1-ADCE-02A839A53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663598D-E11A-4B03-ACE7-E2145B78B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42AD4C7-816D-4987-9E3B-1173227B3956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761F293-6E28-4924-BD33-71F016DC6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60E65FD-1AB4-4983-B515-9E31F6581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970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0795EEE9-4599-4C1C-AC51-4BD842F09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9194BC-4CAD-4F3D-9004-A4FF9C49D40D}" type="slidenum">
              <a:rPr lang="en-US" altLang="en-US" smtClean="0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36DB3B8A-C76A-46F9-BB63-B15190D6B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31468BA-EE96-4EE5-AEF9-272129F71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8EAECD84-7C2C-4A40-A940-19F81CA03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3C34C40-A676-4699-8A27-B38E1C4894FB}" type="slidenum">
              <a:rPr lang="en-US" altLang="en-US" smtClean="0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3FEC06D7-3548-4E9C-8783-09CD42E66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EEDCA9B-30C7-4FFB-A91E-5D92D1305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SUITER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GOOK </a:t>
            </a:r>
            <a:r>
              <a:rPr lang="en-US" altLang="en-US" dirty="0">
                <a:latin typeface="Arial" panose="020B0604020202020204" pitchFamily="34" charset="0"/>
              </a:rPr>
              <a:t>FOOLS DOM QOPH (CONS BOSS) VROOM!”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MISTER</a:t>
            </a:r>
            <a:r>
              <a:rPr lang="en-US" altLang="en-US" dirty="0">
                <a:latin typeface="Arial" panose="020B0604020202020204" pitchFamily="34" charset="0"/>
              </a:rPr>
              <a:t>: “MISTER LEFT BOOK OUT ON PARK BENCH”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1D40AF12-65E2-4653-B2A8-1E4ABDBD7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C305924-F843-40B2-8794-1A7A733430EA}" type="slidenum">
              <a:rPr lang="en-US" altLang="en-US" smtClean="0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74FEC6BC-3E0A-4D77-808F-22A9F90A8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66A5890-93B6-4606-863A-4881BF876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0B0B83E-0A7D-4E96-A1F8-5084A43DBF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B6FBF80-1F66-4378-837E-DC6DC65F1BD7}" type="slidenum">
              <a:rPr lang="en-US" altLang="en-US" smtClean="0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774D685D-7606-45CD-B38C-4363DEFB1A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471B1F0-A13E-45DF-B31B-55002D2EC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INSERT</a:t>
            </a:r>
            <a:r>
              <a:rPr lang="en-US" altLang="en-US" dirty="0">
                <a:latin typeface="Arial" panose="020B0604020202020204" pitchFamily="34" charset="0"/>
              </a:rPr>
              <a:t>: “DOPE</a:t>
            </a:r>
            <a:r>
              <a:rPr lang="en-US" altLang="en-US" b="0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 WOULD LOVE TO MAKE A FEW CHANGES”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MISTER</a:t>
            </a:r>
            <a:r>
              <a:rPr lang="en-US" altLang="en-US" dirty="0">
                <a:latin typeface="Arial" panose="020B0604020202020204" pitchFamily="34" charset="0"/>
              </a:rPr>
              <a:t>: “MISTER LEFT BOOK OUT ON PARK BENCH”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76BD8A4F-6564-4BF2-AD30-B284F79495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EE310FE-229F-4646-8873-5A30028B095D}" type="slidenum">
              <a:rPr lang="en-US" altLang="en-US" smtClean="0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EB88165-F466-4E4E-8D0B-B38BE06D3E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E2888FB8-44EE-4058-9EC8-327E7EDC8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D137F5AF-067C-408F-BAC6-FB8B6180D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A0694B-CB79-4A73-AF4E-9A995047F96D}" type="slidenum">
              <a:rPr lang="en-US" altLang="en-US" smtClean="0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CC13F902-DD06-4877-9A2C-67DF33C93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D96A045-D980-412B-87B9-8A59A83A9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SPRITE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: “</a:t>
            </a:r>
            <a:r>
              <a:rPr lang="en-US" altLang="en-US" b="0" dirty="0">
                <a:latin typeface="Arial" panose="020B0604020202020204" pitchFamily="34" charset="0"/>
                <a:ea typeface="MS PGothic" panose="020B0600070205080204" pitchFamily="34" charset="-128"/>
              </a:rPr>
              <a:t>EVERY ADULT COMPLAINED OF THIRST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”  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MISTER</a:t>
            </a:r>
            <a:r>
              <a:rPr lang="en-US" altLang="en-US" dirty="0">
                <a:latin typeface="Arial" panose="020B0604020202020204" pitchFamily="34" charset="0"/>
              </a:rPr>
              <a:t>: “MISTER LEFT BOOK OUT ON PARK BENCH”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E92FA90C-8BF7-4DFB-897E-1AD8615FA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A003875-2886-472E-9012-D9A1E54FAE56}" type="slidenum">
              <a:rPr lang="en-US" altLang="en-US" smtClean="0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CC11AEC0-8930-479E-B599-D3A0EE2D4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591CB2F-5A11-46B6-93E0-3B6454F49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B3591726-50B6-49B7-8CB5-54F2B3194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FD3EDD3-6D41-49D9-9325-0E6C40128993}" type="slidenum">
              <a:rPr lang="en-US" altLang="en-US" smtClean="0">
                <a:latin typeface="Arial" panose="020B0604020202020204" pitchFamily="34" charset="0"/>
              </a:rPr>
              <a:pPr/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AB8E4F57-DBA3-45E9-81FB-8EEBBE189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05B47231-1ED7-4079-AAD0-52A6831A1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700" b="1" dirty="0">
                <a:latin typeface="Arial" panose="020B0604020202020204" pitchFamily="34" charset="0"/>
                <a:ea typeface="MS PGothic" panose="020B0600070205080204" pitchFamily="34" charset="-128"/>
              </a:rPr>
              <a:t>SATIRE</a:t>
            </a:r>
            <a:r>
              <a:rPr lang="en-US" altLang="en-US" sz="700" dirty="0">
                <a:latin typeface="Arial" panose="020B0604020202020204" pitchFamily="34" charset="0"/>
                <a:ea typeface="MS PGothic" panose="020B0600070205080204" pitchFamily="34" charset="-128"/>
              </a:rPr>
              <a:t>: “B</a:t>
            </a:r>
            <a:r>
              <a:rPr lang="en-US" altLang="en-US" sz="7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r>
              <a:rPr lang="en-US" altLang="en-US" sz="700" dirty="0">
                <a:latin typeface="Arial" panose="020B0604020202020204" pitchFamily="34" charset="0"/>
                <a:ea typeface="MS PGothic" panose="020B0600070205080204" pitchFamily="34" charset="-128"/>
              </a:rPr>
              <a:t>D </a:t>
            </a:r>
            <a:r>
              <a:rPr lang="en-US" altLang="en-US" sz="700" b="0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SP</a:t>
            </a:r>
            <a:r>
              <a:rPr lang="en-US" altLang="en-US" sz="700" b="0" dirty="0">
                <a:latin typeface="Arial" panose="020B0604020202020204" pitchFamily="34" charset="0"/>
                <a:ea typeface="MS PGothic" panose="020B0600070205080204" pitchFamily="34" charset="-128"/>
              </a:rPr>
              <a:t>EECH RE</a:t>
            </a:r>
            <a:r>
              <a:rPr lang="en-US" altLang="en-US" sz="700" b="0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</a:t>
            </a:r>
            <a:r>
              <a:rPr lang="en-US" altLang="en-US" sz="700" b="0" dirty="0">
                <a:latin typeface="Arial" panose="020B0604020202020204" pitchFamily="34" charset="0"/>
                <a:ea typeface="MS PGothic" panose="020B0600070205080204" pitchFamily="34" charset="-128"/>
              </a:rPr>
              <a:t>IEW</a:t>
            </a:r>
            <a:r>
              <a:rPr lang="en-US" altLang="en-US" sz="700" dirty="0">
                <a:latin typeface="Arial" panose="020B0604020202020204" pitchFamily="34" charset="0"/>
                <a:ea typeface="MS PGothic" panose="020B0600070205080204" pitchFamily="34" charset="-128"/>
              </a:rPr>
              <a:t>, FLAMING WIT”      </a:t>
            </a:r>
          </a:p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MISTER</a:t>
            </a:r>
            <a:r>
              <a:rPr lang="en-US" altLang="en-US" sz="700" dirty="0">
                <a:latin typeface="Arial" panose="020B0604020202020204" pitchFamily="34" charset="0"/>
              </a:rPr>
              <a:t>: “MISTER LEFT BOOK OUT ON PARK BENCH” </a:t>
            </a:r>
          </a:p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SMARTIE</a:t>
            </a:r>
            <a:r>
              <a:rPr lang="en-US" altLang="en-US" sz="700" dirty="0">
                <a:latin typeface="Arial" panose="020B0604020202020204" pitchFamily="34" charset="0"/>
              </a:rPr>
              <a:t> : “VALUES KNOWING, EXPECTS DUMBNESS”  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22FA9869-EA11-4017-BA8F-FA2F0B09D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E321077-3376-404F-BD30-CACD8E272647}" type="slidenum">
              <a:rPr lang="en-US" altLang="en-US" smtClean="0">
                <a:latin typeface="Arial" panose="020B0604020202020204" pitchFamily="34" charset="0"/>
              </a:rPr>
              <a:pPr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83B4D7EE-761C-4010-A60D-CA4E95C96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4383FCB-2E7E-4806-B2D0-EE56FD957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AD8DC7EF-749C-4C10-96D2-4E1F24F791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67F14AD-427A-4E5E-85FD-D04D1D085936}" type="slidenum">
              <a:rPr lang="en-US" altLang="en-US" smtClean="0">
                <a:latin typeface="Arial" panose="020B0604020202020204" pitchFamily="34" charset="0"/>
              </a:rPr>
              <a:pPr/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CC2127B1-48D0-4C83-BD02-3B9ED2635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355935A-B229-4DB8-AFEC-5CB39AFA4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FB007D3-EC18-4BE9-8D1F-0C41A180C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BC40085-8BF2-4597-BA05-6C5A0BD40E5B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1F14FEA-516C-4BAA-832E-5BA69A588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498A1BA-926F-4565-87DE-5C635DFC1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FC0AC4FF-EB80-4A27-827F-7B3A5B8FE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C8F7511-3F8A-4037-8ABB-7A54C2558CAC}" type="slidenum">
              <a:rPr lang="en-US" altLang="en-US" smtClean="0">
                <a:latin typeface="Arial" panose="020B0604020202020204" pitchFamily="34" charset="0"/>
              </a:rPr>
              <a:pPr/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F9C26A2A-565C-4EAC-987D-7F67BDB91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D5FAE2E-C950-469B-8442-0D4307E40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9BBCF0E9-060D-44A9-969F-D08AC04AC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BD4E166-1932-4CE3-8A7F-2C4FE8C6B118}" type="slidenum">
              <a:rPr lang="en-US" altLang="en-US" smtClean="0">
                <a:latin typeface="Arial" panose="020B0604020202020204" pitchFamily="34" charset="0"/>
              </a:rPr>
              <a:pPr/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2CC49BE0-7E6A-4105-AFB0-6FEC256DF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BBB8520-65B2-40F1-A5CD-7E6C6E92F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SMITHERS</a:t>
            </a:r>
            <a:r>
              <a:rPr lang="en-US" altLang="en-US" dirty="0">
                <a:latin typeface="Arial" panose="020B0604020202020204" pitchFamily="34" charset="0"/>
              </a:rPr>
              <a:t> HAS A STICKY S on the rear, and means “small fragments.”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Shift + F5 </a:t>
            </a:r>
            <a:r>
              <a:rPr lang="en-US" altLang="en-US" dirty="0">
                <a:latin typeface="Arial" panose="020B0604020202020204" pitchFamily="34" charset="0"/>
              </a:rPr>
              <a:t>to return to full screen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3C778A9B-FF33-48C7-ABA3-7C3513F1F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0D819F5-6A3E-4DC9-9E1A-A442460A52C8}" type="slidenum">
              <a:rPr lang="en-US" altLang="en-US" smtClean="0">
                <a:latin typeface="Arial" panose="020B0604020202020204" pitchFamily="34" charset="0"/>
              </a:rPr>
              <a:pPr/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C9FE4986-7239-4502-8434-51DDE7BFA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FBFC4553-6ACE-43D7-B3E5-B548B7629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F8E7F253-B325-4162-A5F5-575FB167F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7FDC095-E41B-4BAC-BEED-EBC7FB2FFD3D}" type="slidenum">
              <a:rPr lang="en-US" altLang="en-US" smtClean="0">
                <a:latin typeface="Arial" panose="020B0604020202020204" pitchFamily="34" charset="0"/>
              </a:rPr>
              <a:pPr/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815C4237-0730-4C6E-8E76-03FB1ED2C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C84462F-2558-481A-AB5B-64D9CBC26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0F9ABC1F-11A5-47F6-923D-D60D8A354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7FA0A02-2DA9-403E-A756-012F177DD4DA}" type="slidenum">
              <a:rPr lang="en-US" altLang="en-US" smtClean="0">
                <a:latin typeface="Arial" panose="020B0604020202020204" pitchFamily="34" charset="0"/>
              </a:rPr>
              <a:pPr/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9B40FDD8-9B66-4F18-A5B3-63813FAC1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9A15B6D4-7BB6-4702-BF5B-FA276D65D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8AEA0F81-A5D8-4940-B280-080680107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BEC0255-915B-4907-B3EA-C8356041CA56}" type="slidenum">
              <a:rPr lang="en-US" altLang="en-US" smtClean="0">
                <a:latin typeface="Arial" panose="020B0604020202020204" pitchFamily="34" charset="0"/>
              </a:rPr>
              <a:pPr/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E5A31116-871C-41A0-BE97-60FCA5FE74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1CE1FA89-2D8F-4D8C-A687-E5208E0FA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1F37CC81-F0CB-442F-9BE1-DA9439657B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6D2785-1537-4355-B2A0-16A6E28C8771}" type="slidenum">
              <a:rPr lang="en-US" altLang="en-US" smtClean="0">
                <a:latin typeface="Arial" panose="020B0604020202020204" pitchFamily="34" charset="0"/>
              </a:rPr>
              <a:pPr/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1F4A6A0-A9A4-4B84-8875-3F084A5A3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8641752-01C9-4598-909E-2AEF832C7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2CC75029-0AFD-4223-A8B8-5B63423C2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F19FBC1-FBEB-411F-838D-536BFB4B9845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B9A944D-F9F8-4EC6-9041-8F20A5FB8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FD222BB-E4C6-4E97-BB10-8E2BD5786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7DCF03C3-2AE9-4875-8351-491B2BC48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D9867C7-834D-4781-A7EA-079B68DC4E11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825F903-3040-418D-A744-55B029348E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7DE5DFD-DE5C-4AE8-8B29-E9A2D473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19E457C9-E80D-4060-A1DE-15304682C4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A0B0D5-4EFA-4E86-B6A1-014FD952A60B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836D84E-473A-474F-A98B-25C3A2E30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567A466-40C8-4A12-899F-19CFFC787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MISTER</a:t>
            </a:r>
            <a:r>
              <a:rPr lang="en-US" altLang="en-US" dirty="0">
                <a:latin typeface="Arial" panose="020B0604020202020204" pitchFamily="34" charset="0"/>
              </a:rPr>
              <a:t>: “MISTER LEFT BOOK OUT ON PARK BENCH”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A417E649-C593-473B-A4CA-0330AD57F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FB9C00-2B44-4DF7-BF83-732F18C57949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DA4B11C-7FB9-45A0-976C-7DC930129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F50C1B8-C73B-48A2-BEAC-B95B47203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C616FDE7-763C-433A-A7F7-6D154DB3A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4B3A8F6-7835-4C1C-B249-59063613C957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BCB0BD9-6ED0-41A5-B7DD-C759E2D13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C54E08E-2EB1-4394-BB27-5C3836B8A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531A2C-A198-46D6-945A-831934CBF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9E8541-FBB6-40A3-8804-B105C6F3B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D39E90-B649-4BF8-ABBF-560EB52CC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C7082-0ACE-4150-9273-1E1B46219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9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194AF6-8568-48F7-9171-59965D8D3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1ECC0-8871-4127-AAE0-B29EEB64A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C914F4-8E73-4C9C-A671-E9C5D3E2B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EFF0-1093-4D45-9387-84366D50E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17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72D60-FC7C-4B54-BAA2-BEF1678FD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101AE9-2EDF-4049-819B-20C00BD93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1EF1D9-5DAE-441A-87C3-89BA3D8BB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44B4-DEF9-4E5F-8D2B-5EF557817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28607-14D5-4442-B0C3-AE2C8F57C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5802C-90DB-416E-83FE-41C176F44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0C4513-853B-41AA-9F0D-BA2F96863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9412C-21A0-4599-89ED-F211EEC3E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28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E4FA4-FD44-4C36-9858-12717E427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D5C2B6-B7DC-471C-8941-2FC7291B2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EBA7D-67FA-4A24-A10D-E9361BB5A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821A-F7AA-465F-AD0D-8967D8D7D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05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11848B-621B-496B-B4F9-3B7086BC1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EB2714-0140-453F-8112-7BCDB31ED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58A7DF-FD6A-4C23-91BB-059EF5F35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81BFA-135F-4B18-842B-76BA97E735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66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A6181-14A4-4ADB-8E75-3839964F7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99F69C-6318-436E-871E-0E39B4F42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A627BF-A8BF-4D9A-B7EE-1F55D305D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6141E-1902-42BC-B019-DE649AEE6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24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EF1304-D39B-485C-B283-29AF225BD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E27B59-0813-4CE6-A257-6B04C6FC7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1CC582-85B1-4028-85F5-839E39100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59BD-F45D-4341-ADEC-C176F122A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2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112424-B8FD-40BC-8954-448DE7F88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75558B-0FDE-4B01-B9F1-047D4339A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85C493-5D1E-4B1C-9663-D2A08ED32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8CAC-5A76-425C-B759-715A0F22A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16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3E1AC1-A032-4915-8EAB-89060842A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E36B6D-05DC-42C5-BC09-78ACEE174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062F4C-808E-4E9C-8E75-CA6D8B338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89FE7-8C7E-4FA3-B045-0F35D1F24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84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B6362-1100-497C-8CE5-F1EA0A50E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7A8F8-4144-497C-B8CA-8FEF94F31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F92B7-9A13-451F-8C26-3251A1666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4B331-B962-4422-AC6C-5E02E73C8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7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815D8-1C69-44FE-BB9B-2F0939E44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F654F-4E5C-4BC2-864E-012378DB1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2BB2DC-8689-4084-9D65-214AB087C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6CF9C-1CBB-44B5-A9D4-32DE7F58B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57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FB45CD8A-9601-4AB6-BC0A-313ECCA48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1603417C-4029-4404-887F-48189A566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1732" name="Rectangle 4">
            <a:extLst>
              <a:ext uri="{FF2B5EF4-FFF2-40B4-BE49-F238E27FC236}">
                <a16:creationId xmlns:a16="http://schemas.microsoft.com/office/drawing/2014/main" id="{2BAC10DB-2611-40CE-88AD-B0543A6EE2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3" name="Rectangle 5">
            <a:extLst>
              <a:ext uri="{FF2B5EF4-FFF2-40B4-BE49-F238E27FC236}">
                <a16:creationId xmlns:a16="http://schemas.microsoft.com/office/drawing/2014/main" id="{F820ABAB-C587-403F-ADBC-0EBDBDC8BF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4" name="Rectangle 6">
            <a:extLst>
              <a:ext uri="{FF2B5EF4-FFF2-40B4-BE49-F238E27FC236}">
                <a16:creationId xmlns:a16="http://schemas.microsoft.com/office/drawing/2014/main" id="{3908F11C-24F0-4C2F-A9EE-AD4F3B3BC4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5252CB-901A-4552-87F1-788E53E5CE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images.google.com/imgres?imgurl=www.soa.org.uk/main/resource/coins/cteryx.gif&amp;imgrefurl=http://www.soa.org.uk/main/resource/coins/coins06.htm&amp;h=944&amp;w=948&amp;prev=/images%3Fq%3Dchurch%2Bcoins%26start%3D20%26svnum%3D10%26hl%3Den%26lr%3D%26ie%3DUTF-8%26oe%3DUTF-8%26safe%3Doff%26sa%3DN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ovadimus.org/turkey99/fourseasons/1-700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Bill/Desktop/My%20Sounds/jeopardy%20theme.wav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5" Type="http://schemas.openxmlformats.org/officeDocument/2006/relationships/hyperlink" Target="http://images.google.com/imgres?imgurl=www.soa.org.uk/main/resource/coins/cteryx.gif&amp;imgrefurl=http://www.soa.org.uk/main/resource/coins/coins06.htm&amp;h=944&amp;w=948&amp;prev=/images%3Fq%3Dchurch%2Bcoins%26start%3D20%26svnum%3D10%26hl%3Den%26lr%3D%26ie%3DUTF-8%26oe%3DUTF-8%26safe%3Doff%26sa%3DN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E5AF6B-8D6D-492C-A40B-E35EEA5625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8741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>
                <a:effectLst/>
                <a:latin typeface="Scramble" panose="020B0603050302020204" pitchFamily="34" charset="0"/>
              </a:rPr>
              <a:t>EIMRST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0205C0-7A21-4C78-BB53-A836D31A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F2218AA-7D49-494C-BB14-535FCF8126E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7F69FE15-50F8-40B3-BDF4-9E74F9F14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I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0E392173-30C4-4AD0-86E8-CFA740F0A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1"/>
            <a:ext cx="9144000" cy="12954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EIIMRST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D945A-358D-4C91-8B89-557F53CE8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774027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THREE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8407972-44DA-485E-B954-E2936E05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BC662A1-BF77-4D9B-9AA4-627297AE6D4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0329F306-BCD4-4B67-B3F9-98749879D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  <a:latin typeface="Scramble" pitchFamily="34" charset="0"/>
              </a:rPr>
              <a:t>EIIMRST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6F0BB4A6-EA58-40DE-9A01-3DB3285B4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239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MIRIEST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MISTIER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RIMIEST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C6173152-0450-4F2A-8EF7-0A7E5072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958850"/>
            <a:ext cx="3581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MIRIEST</a:t>
            </a:r>
            <a:r>
              <a:rPr lang="en-US" altLang="en-US" sz="2400">
                <a:latin typeface="Arial" panose="020B0604020202020204" pitchFamily="34" charset="0"/>
              </a:rPr>
              <a:t>: MOST </a:t>
            </a:r>
            <a:r>
              <a:rPr lang="en-US" altLang="en-US" sz="2400" u="sng">
                <a:latin typeface="Arial" panose="020B0604020202020204" pitchFamily="34" charset="0"/>
              </a:rPr>
              <a:t>MIRY</a:t>
            </a:r>
            <a:r>
              <a:rPr lang="en-US" altLang="en-US" sz="2400">
                <a:latin typeface="Arial" panose="020B0604020202020204" pitchFamily="34" charset="0"/>
              </a:rPr>
              <a:t>, SWAMPIEST (MIRIER)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8F5A0CB3-BE3E-47C2-BDC0-BD80791D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3892550"/>
            <a:ext cx="6248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RIMIEST</a:t>
            </a:r>
            <a:r>
              <a:rPr lang="en-US" altLang="en-US" sz="2400">
                <a:latin typeface="Arial" panose="020B0604020202020204" pitchFamily="34" charset="0"/>
              </a:rPr>
              <a:t>: MOST </a:t>
            </a:r>
            <a:r>
              <a:rPr lang="en-US" altLang="en-US" sz="2400" u="sng">
                <a:latin typeface="Arial" panose="020B0604020202020204" pitchFamily="34" charset="0"/>
              </a:rPr>
              <a:t>RIMY</a:t>
            </a:r>
            <a:r>
              <a:rPr lang="en-US" altLang="en-US" sz="2400">
                <a:latin typeface="Arial" panose="020B0604020202020204" pitchFamily="34" charset="0"/>
              </a:rPr>
              <a:t>, FROSTY (RIMIER)</a:t>
            </a:r>
          </a:p>
        </p:txBody>
      </p:sp>
      <p:pic>
        <p:nvPicPr>
          <p:cNvPr id="33798" name="Picture 7" descr="IcySwamp">
            <a:extLst>
              <a:ext uri="{FF2B5EF4-FFF2-40B4-BE49-F238E27FC236}">
                <a16:creationId xmlns:a16="http://schemas.microsoft.com/office/drawing/2014/main" id="{72B04AAB-1314-4964-9EBB-754FB211B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492625"/>
            <a:ext cx="28194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frosty%20morning">
            <a:extLst>
              <a:ext uri="{FF2B5EF4-FFF2-40B4-BE49-F238E27FC236}">
                <a16:creationId xmlns:a16="http://schemas.microsoft.com/office/drawing/2014/main" id="{CDE279A6-A912-4FF1-AC34-4B4755A6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8194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5" descr="Misty%20forest">
            <a:extLst>
              <a:ext uri="{FF2B5EF4-FFF2-40B4-BE49-F238E27FC236}">
                <a16:creationId xmlns:a16="http://schemas.microsoft.com/office/drawing/2014/main" id="{48062A83-0C4A-4772-849E-78AE9B57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16">
            <a:extLst>
              <a:ext uri="{FF2B5EF4-FFF2-40B4-BE49-F238E27FC236}">
                <a16:creationId xmlns:a16="http://schemas.microsoft.com/office/drawing/2014/main" id="{33504C08-5622-4314-BDF0-CF346B8D0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2065338"/>
            <a:ext cx="3124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MISTIER</a:t>
            </a:r>
            <a:r>
              <a:rPr lang="en-US" altLang="en-US" sz="2400">
                <a:latin typeface="Arial" panose="020B0604020202020204" pitchFamily="34" charset="0"/>
              </a:rPr>
              <a:t>: MORE </a:t>
            </a:r>
            <a:r>
              <a:rPr lang="en-US" altLang="en-US" sz="2400" u="sng">
                <a:latin typeface="Arial" panose="020B0604020202020204" pitchFamily="34" charset="0"/>
              </a:rPr>
              <a:t>MISTY</a:t>
            </a:r>
            <a:r>
              <a:rPr lang="en-US" altLang="en-US" sz="2400">
                <a:latin typeface="Arial" panose="020B0604020202020204" pitchFamily="34" charset="0"/>
              </a:rPr>
              <a:t> (MISTIEST)</a:t>
            </a:r>
          </a:p>
        </p:txBody>
      </p:sp>
      <p:sp>
        <p:nvSpPr>
          <p:cNvPr id="33802" name="Text Box 17">
            <a:extLst>
              <a:ext uri="{FF2B5EF4-FFF2-40B4-BE49-F238E27FC236}">
                <a16:creationId xmlns:a16="http://schemas.microsoft.com/office/drawing/2014/main" id="{39F4CBF7-A274-49CF-82E3-4C28EA22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324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3803" name="Text Box 18">
            <a:extLst>
              <a:ext uri="{FF2B5EF4-FFF2-40B4-BE49-F238E27FC236}">
                <a16:creationId xmlns:a16="http://schemas.microsoft.com/office/drawing/2014/main" id="{87116168-DE61-43FB-874B-FF9716FC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200400"/>
            <a:ext cx="175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HOOK/S?</a:t>
            </a:r>
          </a:p>
        </p:txBody>
      </p:sp>
      <p:sp>
        <p:nvSpPr>
          <p:cNvPr id="130067" name="Text Box 19">
            <a:extLst>
              <a:ext uri="{FF2B5EF4-FFF2-40B4-BE49-F238E27FC236}">
                <a16:creationId xmlns:a16="http://schemas.microsoft.com/office/drawing/2014/main" id="{00BE40B4-AF1E-4689-B83C-931C93DCD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88" y="3694113"/>
            <a:ext cx="2133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/>
              <a:t>G</a:t>
            </a:r>
            <a:r>
              <a:rPr lang="en-US" altLang="en-US" sz="2800"/>
              <a:t>RIMIEST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DDD16-F103-4FE6-A6DF-0FFA66F81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3016250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FCF096-44B4-44DF-AF50-7464F995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043B46C-E64D-4F60-A8F7-5FF905BA3FF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6ED74249-BD81-41D7-84E2-F12D939A1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S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1C0C447B-9521-4FC6-BFCA-CF0E7577C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EIMRSST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0D6C5-CCAF-465A-88E7-8DA396BB9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B88A9B-009C-4D66-B9F5-33C6D65F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365875"/>
            <a:ext cx="381000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1AFD17C-11E1-4BF6-9320-31C07311D0F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E2AD254A-F9D8-4D4A-9EF1-20369E706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/>
                <a:latin typeface="Scramble" pitchFamily="34" charset="0"/>
              </a:rPr>
              <a:t>EIMRSST</a:t>
            </a:r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01981285-16CA-4674-A8C8-69F0A87E5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914400"/>
            <a:ext cx="7239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6000">
                <a:latin typeface="Scramble" pitchFamily="34" charset="0"/>
              </a:rPr>
              <a:t>MISTERS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6000">
                <a:latin typeface="Scramble" pitchFamily="34" charset="0"/>
              </a:rPr>
              <a:t>SMITERS</a:t>
            </a:r>
          </a:p>
        </p:txBody>
      </p:sp>
      <p:pic>
        <p:nvPicPr>
          <p:cNvPr id="37892" name="Picture 7" descr="mrsmithboyscamp1">
            <a:extLst>
              <a:ext uri="{FF2B5EF4-FFF2-40B4-BE49-F238E27FC236}">
                <a16:creationId xmlns:a16="http://schemas.microsoft.com/office/drawing/2014/main" id="{DCC6380E-C602-48C5-8CF8-511D2DE46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6"/>
          <a:stretch>
            <a:fillRect/>
          </a:stretch>
        </p:blipFill>
        <p:spPr bwMode="auto">
          <a:xfrm>
            <a:off x="1600200" y="3200400"/>
            <a:ext cx="259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8">
            <a:extLst>
              <a:ext uri="{FF2B5EF4-FFF2-40B4-BE49-F238E27FC236}">
                <a16:creationId xmlns:a16="http://schemas.microsoft.com/office/drawing/2014/main" id="{18066877-9831-4147-93FE-36EF09A6A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13100"/>
            <a:ext cx="3810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ONE OF THE </a:t>
            </a:r>
            <a:r>
              <a:rPr lang="en-US" altLang="en-US" sz="2800" b="1" i="1" u="sng">
                <a:latin typeface="Arial" panose="020B0604020202020204" pitchFamily="34" charset="0"/>
              </a:rPr>
              <a:t>MISTERS</a:t>
            </a:r>
            <a:r>
              <a:rPr lang="en-US" altLang="en-US" sz="2800">
                <a:latin typeface="Arial" panose="020B0604020202020204" pitchFamily="34" charset="0"/>
              </a:rPr>
              <a:t> WHO BECAME ONE OF THE </a:t>
            </a:r>
            <a:r>
              <a:rPr lang="en-US" altLang="en-US" sz="2800" b="1" i="1" u="sng">
                <a:latin typeface="Arial" panose="020B0604020202020204" pitchFamily="34" charset="0"/>
              </a:rPr>
              <a:t>SMITERS</a:t>
            </a:r>
            <a:r>
              <a:rPr lang="en-US" altLang="en-US" sz="2800">
                <a:latin typeface="Arial" panose="020B0604020202020204" pitchFamily="34" charset="0"/>
              </a:rPr>
              <a:t> OF THE STATUS QUO* IN WASHINGTON</a:t>
            </a:r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id="{7C00637C-91FC-4764-BE7F-2D1EA9A7F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SISTER + M    MISTER + S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2EFFFE2-A2BD-4AC0-82F9-8C68E1D3D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944563"/>
            <a:ext cx="121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1C21F57-E0CA-4F48-BF1E-AB7ED6075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04470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503BC826-59BC-4B61-AC0B-60B88CCA0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489C45-C784-41EB-BDBD-43B1F18B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D26D13B-BB7F-425A-891D-FDEB780184A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8BBBAD06-D108-4DEF-A95A-346249A6A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T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DAED72C7-3E3A-4CCE-90FE-712F0E315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EIMRSTT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F7C98-5C69-4907-8E7C-180C3A69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FC4BE3-08E7-4C6C-9595-9A8E10A7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C982C4A3-A4E5-407B-844C-F079E31851D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4AF26FA3-601F-4993-A5D3-CF073CAC3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/>
                <a:latin typeface="Scramble" pitchFamily="34" charset="0"/>
              </a:rPr>
              <a:t>EIMRSTT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AEC6120B-7960-454C-B0D7-A5822FBA4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239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METRIST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DAD9E684-3561-48E9-A17F-15703659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33600"/>
            <a:ext cx="8610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>
                <a:latin typeface="Arial" panose="020B0604020202020204" pitchFamily="34" charset="0"/>
              </a:rPr>
              <a:t>METRIST</a:t>
            </a:r>
            <a:r>
              <a:rPr lang="en-US" altLang="en-US">
                <a:latin typeface="Arial" panose="020B0604020202020204" pitchFamily="34" charset="0"/>
              </a:rPr>
              <a:t>: ONE WHO METRIFIES (COMPOSES IN METRICAL FORM)</a:t>
            </a:r>
          </a:p>
        </p:txBody>
      </p:sp>
      <p:pic>
        <p:nvPicPr>
          <p:cNvPr id="41989" name="Picture 7" descr="poet">
            <a:extLst>
              <a:ext uri="{FF2B5EF4-FFF2-40B4-BE49-F238E27FC236}">
                <a16:creationId xmlns:a16="http://schemas.microsoft.com/office/drawing/2014/main" id="{5EF6017C-7DC9-4872-A670-63309D7FA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the_a_team_ba_1_1024">
            <a:extLst>
              <a:ext uri="{FF2B5EF4-FFF2-40B4-BE49-F238E27FC236}">
                <a16:creationId xmlns:a16="http://schemas.microsoft.com/office/drawing/2014/main" id="{F6C556F9-646D-411A-A457-27FFDFE83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700" y="3276600"/>
            <a:ext cx="2501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Oval 12">
            <a:extLst>
              <a:ext uri="{FF2B5EF4-FFF2-40B4-BE49-F238E27FC236}">
                <a16:creationId xmlns:a16="http://schemas.microsoft.com/office/drawing/2014/main" id="{46A5DD29-4376-456A-95F6-B726EA2F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30480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8013" name="Text Box 13">
            <a:extLst>
              <a:ext uri="{FF2B5EF4-FFF2-40B4-BE49-F238E27FC236}">
                <a16:creationId xmlns:a16="http://schemas.microsoft.com/office/drawing/2014/main" id="{73DFFB02-E026-4A24-AE1F-642D1FB0B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00138"/>
            <a:ext cx="1219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1993" name="TextBox 1">
            <a:extLst>
              <a:ext uri="{FF2B5EF4-FFF2-40B4-BE49-F238E27FC236}">
                <a16:creationId xmlns:a16="http://schemas.microsoft.com/office/drawing/2014/main" id="{EBF283E1-2AC3-40F2-8F8C-07A3ADFF5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488113"/>
            <a:ext cx="495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/>
              <a:t>MISTER</a:t>
            </a:r>
            <a:r>
              <a:rPr lang="en-US" altLang="en-US" sz="1800"/>
              <a:t> </a:t>
            </a:r>
            <a:r>
              <a:rPr lang="en-US" altLang="en-US" sz="1800" b="1"/>
              <a:t>T</a:t>
            </a:r>
            <a:r>
              <a:rPr lang="en-US" altLang="en-US" sz="1800"/>
              <a:t> IS A </a:t>
            </a:r>
            <a:r>
              <a:rPr lang="en-US" altLang="en-US" sz="1800" b="1" u="sng"/>
              <a:t>METRIST</a:t>
            </a:r>
            <a:r>
              <a:rPr lang="en-US" altLang="en-US" sz="18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352A12-706C-4056-957E-06F602D4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0F6DA73-9823-4747-99AC-4201C880FD7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20D65A1D-FB84-4F2D-B7F3-6AD6A5154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E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7BCF963A-3921-459B-A0BE-A6C722735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EEIMRST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D99FD-4E67-4521-B484-B6E62EE2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FIVE</a:t>
            </a:r>
            <a:r>
              <a:rPr lang="en-US" altLang="en-US" sz="2400" dirty="0"/>
              <a:t>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E80D29-FCBD-4E08-8193-DA9AD683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F1787E19-6048-4818-8F43-3C3D864608A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3CCBCE3C-A419-404A-AFDA-DE99FDB69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/>
                <a:latin typeface="Scramble" pitchFamily="34" charset="0"/>
              </a:rPr>
              <a:t>EEIMRST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9683DA2B-B19F-445C-9AD2-81FDCCA6A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itchFamily="34" charset="0"/>
              </a:rPr>
              <a:t>MEISTER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METIERS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REEMITS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RETIMES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TRISEME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6C67E33C-3400-440E-B43D-E04BD0BE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54575"/>
            <a:ext cx="2806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u="sng" dirty="0">
                <a:latin typeface="Arial" panose="020B0604020202020204" pitchFamily="34" charset="0"/>
              </a:rPr>
              <a:t>TRISEME</a:t>
            </a:r>
            <a:r>
              <a:rPr lang="en-US" altLang="en-US" sz="2000" dirty="0">
                <a:latin typeface="Arial" panose="020B0604020202020204" pitchFamily="34" charset="0"/>
              </a:rPr>
              <a:t>: A TYPE OF METRICAL FOOT (adj. TRISEMIC)</a:t>
            </a: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000501B3-24BD-45E4-9E03-C489EB7CF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981200"/>
            <a:ext cx="2895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u="sng">
                <a:latin typeface="Arial" panose="020B0604020202020204" pitchFamily="34" charset="0"/>
              </a:rPr>
              <a:t>METIERS</a:t>
            </a:r>
            <a:r>
              <a:rPr lang="en-US" altLang="en-US" sz="2000">
                <a:latin typeface="Arial" panose="020B0604020202020204" pitchFamily="34" charset="0"/>
              </a:rPr>
              <a:t>: pl. of </a:t>
            </a:r>
            <a:r>
              <a:rPr lang="en-US" altLang="en-US" sz="2000" u="sng">
                <a:latin typeface="Arial" panose="020B0604020202020204" pitchFamily="34" charset="0"/>
              </a:rPr>
              <a:t>METIER</a:t>
            </a:r>
            <a:r>
              <a:rPr lang="en-US" altLang="en-US" sz="2000">
                <a:latin typeface="Arial" panose="020B0604020202020204" pitchFamily="34" charset="0"/>
              </a:rPr>
              <a:t>, A VOCATION</a:t>
            </a:r>
          </a:p>
        </p:txBody>
      </p:sp>
      <p:sp>
        <p:nvSpPr>
          <p:cNvPr id="16391" name="Text Box 6">
            <a:extLst>
              <a:ext uri="{FF2B5EF4-FFF2-40B4-BE49-F238E27FC236}">
                <a16:creationId xmlns:a16="http://schemas.microsoft.com/office/drawing/2014/main" id="{AA534E0D-7D1C-4F24-AB16-4FDB4CDEA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38" y="3163888"/>
            <a:ext cx="25146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RETIES + M REMISE + T </a:t>
            </a:r>
            <a:r>
              <a:rPr 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MISTER + E</a:t>
            </a:r>
            <a:endParaRPr lang="en-US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783" name="Text Box 7">
            <a:extLst>
              <a:ext uri="{FF2B5EF4-FFF2-40B4-BE49-F238E27FC236}">
                <a16:creationId xmlns:a16="http://schemas.microsoft.com/office/drawing/2014/main" id="{E5BA0BC4-69F9-4315-9FE5-C6D04656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67400"/>
            <a:ext cx="86106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MEISTER</a:t>
            </a:r>
            <a:r>
              <a:rPr lang="en-US" altLang="en-US" sz="2400" dirty="0">
                <a:latin typeface="Arial" panose="020B0604020202020204" pitchFamily="34" charset="0"/>
              </a:rPr>
              <a:t>: ONE WHO IS KNOWLEDGEABLE ABOUT A SPECIFIED SUBJECT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91EE83F0-A059-4CE9-BCB7-140A6F566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95400"/>
            <a:ext cx="1219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F22A5811-4829-4C3E-A9CE-A8A7893DB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876800"/>
            <a:ext cx="1219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73F07DA7-E854-4386-A9D0-C7EF2F1E3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2135188"/>
            <a:ext cx="121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98DB2E6D-3498-4D4C-A927-E4E70CFFB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070225"/>
            <a:ext cx="121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078E3EE8-1D41-4BDF-8EC4-A86DFAE0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3971925"/>
            <a:ext cx="121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142A12-CD80-4793-8785-2B026BDF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EA893EC-583D-4BF6-98FD-7CDC59B3BAC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5802CBB6-5553-4F4C-A4E1-9B4166BAA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 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R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B66C591A-6341-4606-8F27-DF4C66BEE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EIMRRST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0FDEB-C702-4411-AB20-82275EBD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0554212-17BC-4D35-BD55-2BB3FE89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B8BFEF1-25E1-4429-8A33-2CAC93A8F979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69311323-C508-44B1-86FD-EC7A3EE92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  <a:latin typeface="Scramble" pitchFamily="34" charset="0"/>
              </a:rPr>
              <a:t>EIMRRST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EA4131BA-3079-433F-ACAE-C78A18BE0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990600"/>
            <a:ext cx="7239000" cy="45259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RETRIMS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TRIMERS</a:t>
            </a:r>
          </a:p>
        </p:txBody>
      </p:sp>
      <p:pic>
        <p:nvPicPr>
          <p:cNvPr id="50180" name="Picture 6" descr="trimers-lg">
            <a:extLst>
              <a:ext uri="{FF2B5EF4-FFF2-40B4-BE49-F238E27FC236}">
                <a16:creationId xmlns:a16="http://schemas.microsoft.com/office/drawing/2014/main" id="{3EC4DCE1-7EBD-49F1-97CD-71BA47BC7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1603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 descr="xmastree">
            <a:extLst>
              <a:ext uri="{FF2B5EF4-FFF2-40B4-BE49-F238E27FC236}">
                <a16:creationId xmlns:a16="http://schemas.microsoft.com/office/drawing/2014/main" id="{865BC10F-3F08-41C3-A0CD-0BA0816D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40386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9" descr="trimers-lg">
            <a:extLst>
              <a:ext uri="{FF2B5EF4-FFF2-40B4-BE49-F238E27FC236}">
                <a16:creationId xmlns:a16="http://schemas.microsoft.com/office/drawing/2014/main" id="{D49AFC59-221F-486A-A620-8794C583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5791200"/>
            <a:ext cx="406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0" descr="trimers-lg">
            <a:extLst>
              <a:ext uri="{FF2B5EF4-FFF2-40B4-BE49-F238E27FC236}">
                <a16:creationId xmlns:a16="http://schemas.microsoft.com/office/drawing/2014/main" id="{A479E8F7-53F3-491E-8912-66441F53B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943600"/>
            <a:ext cx="463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1" descr="trimers-lg">
            <a:extLst>
              <a:ext uri="{FF2B5EF4-FFF2-40B4-BE49-F238E27FC236}">
                <a16:creationId xmlns:a16="http://schemas.microsoft.com/office/drawing/2014/main" id="{28F60ABE-43B0-4488-8A57-AC301DD0D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463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2" descr="trimers-lg">
            <a:extLst>
              <a:ext uri="{FF2B5EF4-FFF2-40B4-BE49-F238E27FC236}">
                <a16:creationId xmlns:a16="http://schemas.microsoft.com/office/drawing/2014/main" id="{A48BF306-547A-4D4B-85C3-ED3085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406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3" descr="trimers-lg">
            <a:extLst>
              <a:ext uri="{FF2B5EF4-FFF2-40B4-BE49-F238E27FC236}">
                <a16:creationId xmlns:a16="http://schemas.microsoft.com/office/drawing/2014/main" id="{24E14A95-529A-4372-9010-F9288668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463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4" descr="trimers-lg">
            <a:extLst>
              <a:ext uri="{FF2B5EF4-FFF2-40B4-BE49-F238E27FC236}">
                <a16:creationId xmlns:a16="http://schemas.microsoft.com/office/drawing/2014/main" id="{13D0EDB4-F142-41F2-A864-AAAC9D6C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520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5" descr="trimers-lg">
            <a:extLst>
              <a:ext uri="{FF2B5EF4-FFF2-40B4-BE49-F238E27FC236}">
                <a16:creationId xmlns:a16="http://schemas.microsoft.com/office/drawing/2014/main" id="{0A7B4718-08D7-4D27-A11E-FD14BC83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463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6" descr="trimers-lg">
            <a:extLst>
              <a:ext uri="{FF2B5EF4-FFF2-40B4-BE49-F238E27FC236}">
                <a16:creationId xmlns:a16="http://schemas.microsoft.com/office/drawing/2014/main" id="{A4095399-2D69-4452-A468-59323EBD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463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7" descr="trimers-lg">
            <a:extLst>
              <a:ext uri="{FF2B5EF4-FFF2-40B4-BE49-F238E27FC236}">
                <a16:creationId xmlns:a16="http://schemas.microsoft.com/office/drawing/2014/main" id="{CDA15E3A-E6D1-4EFB-8E6C-42649B1FA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5029200"/>
            <a:ext cx="463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8" descr="trimers-lg">
            <a:extLst>
              <a:ext uri="{FF2B5EF4-FFF2-40B4-BE49-F238E27FC236}">
                <a16:creationId xmlns:a16="http://schemas.microsoft.com/office/drawing/2014/main" id="{BEFC2F5E-B13D-4266-8DA7-ECF1846D7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257800"/>
            <a:ext cx="406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Text Box 4">
            <a:extLst>
              <a:ext uri="{FF2B5EF4-FFF2-40B4-BE49-F238E27FC236}">
                <a16:creationId xmlns:a16="http://schemas.microsoft.com/office/drawing/2014/main" id="{FDDACD11-63AD-421D-91B1-71C843ECD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70213"/>
            <a:ext cx="3352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>
                <a:latin typeface="Arial" panose="020B0604020202020204" pitchFamily="34" charset="0"/>
              </a:rPr>
              <a:t>TRIMERS</a:t>
            </a:r>
            <a:r>
              <a:rPr lang="en-US" altLang="en-US" sz="2800">
                <a:latin typeface="Arial" panose="020B0604020202020204" pitchFamily="34" charset="0"/>
              </a:rPr>
              <a:t>: TYPES OF CHEMICAL COMPOUNDS</a:t>
            </a:r>
          </a:p>
        </p:txBody>
      </p:sp>
      <p:sp>
        <p:nvSpPr>
          <p:cNvPr id="50193" name="Text Box 19">
            <a:extLst>
              <a:ext uri="{FF2B5EF4-FFF2-40B4-BE49-F238E27FC236}">
                <a16:creationId xmlns:a16="http://schemas.microsoft.com/office/drawing/2014/main" id="{93026A89-C8A9-44E4-9104-A2806FE85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962400"/>
            <a:ext cx="1752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125972" name="Text Box 20">
            <a:extLst>
              <a:ext uri="{FF2B5EF4-FFF2-40B4-BE49-F238E27FC236}">
                <a16:creationId xmlns:a16="http://schemas.microsoft.com/office/drawing/2014/main" id="{E576F3AA-53D4-46FC-A0CF-8D07FD8A3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/>
              <a:t>P</a:t>
            </a:r>
            <a:r>
              <a:rPr lang="en-US" altLang="en-US" sz="2400"/>
              <a:t>RETRIMS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4D1D4184-EBB6-41A8-91ED-9F826F642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90600"/>
            <a:ext cx="1219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2EF0C15D-DC06-4F97-A588-69DDDAEE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847725"/>
            <a:ext cx="1219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62CB1C42-E6C3-4920-B219-F972DD57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1717675"/>
            <a:ext cx="1219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7989626-5C14-4699-9906-33ED428D2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725613"/>
            <a:ext cx="121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2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E5AF6B-8D6D-492C-A40B-E35EEA5625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8741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>
                <a:effectLst/>
                <a:latin typeface="Scramble" panose="020B0603050302020204" pitchFamily="34" charset="0"/>
              </a:rPr>
              <a:t>EIMRST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82BC-3318-71A6-F260-98A1B09EA605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650753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FA1F8-AE7A-4C39-BADD-E23D0590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FEDF9BCE-ECD6-466E-B85E-B9F4FD1C4DA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433FF2F0-E48E-406B-86E2-EFE6EED51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L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DED18F6C-7505-443C-84EA-002FEE7A4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EILMRST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BE6A9-B385-4DC9-8BC0-8CF346A84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>
            <a:extLst>
              <a:ext uri="{FF2B5EF4-FFF2-40B4-BE49-F238E27FC236}">
                <a16:creationId xmlns:a16="http://schemas.microsoft.com/office/drawing/2014/main" id="{8681D6EB-D4FF-46D1-9A43-0A6FBA2C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6CCFA34-9D3C-4577-B716-8A54AB1C4A54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87A0396-35A4-4CD6-AB5F-B473D30415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5400" dirty="0">
                <a:effectLst/>
                <a:latin typeface="Scramble" pitchFamily="34" charset="0"/>
              </a:rPr>
              <a:t>EILMRST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851CFE2-C821-4D70-8B6E-2AE02B01AE4C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139825" y="1295400"/>
            <a:ext cx="8308975" cy="449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MILTERS</a:t>
            </a:r>
          </a:p>
        </p:txBody>
      </p:sp>
      <p:pic>
        <p:nvPicPr>
          <p:cNvPr id="54276" name="Picture 5" descr="book">
            <a:extLst>
              <a:ext uri="{FF2B5EF4-FFF2-40B4-BE49-F238E27FC236}">
                <a16:creationId xmlns:a16="http://schemas.microsoft.com/office/drawing/2014/main" id="{18C36B47-DFF8-41F9-A747-1F4CDD0F3A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1775" y="2667000"/>
            <a:ext cx="2754313" cy="328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Text Box 7">
            <a:extLst>
              <a:ext uri="{FF2B5EF4-FFF2-40B4-BE49-F238E27FC236}">
                <a16:creationId xmlns:a16="http://schemas.microsoft.com/office/drawing/2014/main" id="{D6140145-6965-4D3C-9870-F35A839F8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3394075"/>
            <a:ext cx="388620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/>
              <a:t>MILTERS</a:t>
            </a:r>
            <a:r>
              <a:rPr lang="en-US" altLang="en-US" sz="2400"/>
              <a:t>:</a:t>
            </a:r>
            <a:r>
              <a:rPr lang="en-US" altLang="en-US" sz="2000"/>
              <a:t>  </a:t>
            </a:r>
            <a:r>
              <a:rPr lang="en-US" altLang="en-US" sz="2800"/>
              <a:t>pl. of </a:t>
            </a:r>
            <a:r>
              <a:rPr lang="en-US" altLang="en-US" sz="2800" u="sng"/>
              <a:t>MILTER</a:t>
            </a:r>
            <a:r>
              <a:rPr lang="en-US" altLang="en-US" sz="2800"/>
              <a:t>, A MALE FISH AT BREEDING TIMES</a:t>
            </a:r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B2A4AD69-DC23-4FC6-84F9-BC2D6C702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05400"/>
            <a:ext cx="43322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17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LISTER + M     MISTER + L 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8F3331D5-5043-4322-8B4C-CAFFC671E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4112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4280" name="TextBox 1">
            <a:extLst>
              <a:ext uri="{FF2B5EF4-FFF2-40B4-BE49-F238E27FC236}">
                <a16:creationId xmlns:a16="http://schemas.microsoft.com/office/drawing/2014/main" id="{B0481E3B-FE7B-4B39-960C-4ECCF892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5991225"/>
            <a:ext cx="7732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MILTY: adj. FULL OF MILT (MILTIER, MILTIEST)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MILT: n. THE SEMEN OF A FISH (MILTS)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MILT: v. TO FERTILIZE WITH MILT (MILTS, MILTED, MILTING)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365E02-ECEB-463F-8D27-6CA578E0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EF12E9E-B0C9-462F-85AE-00AEA1AA5CE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37B6A6CD-D1E4-4EAC-B8A0-F6FC1AD92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F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64408667-1A18-4B8E-AE3E-002CBFC1D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EFIMRST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95631-8943-4D6F-A016-FAB18D4BB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02A68C-99AC-4564-B1C2-B41BD56F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3204E67-FBFE-475A-9C31-7F7B5049A06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BA841D79-2DA8-4DE9-B4B7-961BC395C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/>
                <a:latin typeface="Scramble" pitchFamily="34" charset="0"/>
              </a:rPr>
              <a:t>EFIMRST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80128DCB-8730-44EF-822F-42C30E043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960438"/>
            <a:ext cx="72390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7200">
                <a:latin typeface="Scramble" pitchFamily="34" charset="0"/>
              </a:rPr>
              <a:t>FIRMEST</a:t>
            </a:r>
          </a:p>
        </p:txBody>
      </p:sp>
      <p:pic>
        <p:nvPicPr>
          <p:cNvPr id="58372" name="Picture 5" descr="bedroom_rpedic_allcotton">
            <a:extLst>
              <a:ext uri="{FF2B5EF4-FFF2-40B4-BE49-F238E27FC236}">
                <a16:creationId xmlns:a16="http://schemas.microsoft.com/office/drawing/2014/main" id="{EE6BBA5D-8D28-49CE-84BF-8D648FBF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2387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3A75BF-1E27-2C61-6A2A-F9B0FF21D9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33" b="90000" l="9908" r="89908">
                        <a14:foregroundMark x1="53945" y1="9333" x2="53945" y2="9333"/>
                        <a14:foregroundMark x1="35046" y1="28500" x2="35046" y2="28500"/>
                        <a14:foregroundMark x1="56514" y1="44500" x2="42569" y2="50333"/>
                        <a14:foregroundMark x1="53394" y1="30667" x2="51560" y2="57167"/>
                        <a14:foregroundMark x1="36147" y1="51333" x2="66789" y2="51833"/>
                        <a14:foregroundMark x1="41651" y1="73500" x2="60367" y2="73000"/>
                        <a14:foregroundMark x1="60367" y1="73000" x2="60367" y2="7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95137">
            <a:off x="3240385" y="4859949"/>
            <a:ext cx="397951" cy="4385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C3724A-60DF-43BD-BDA3-9A4BF6B5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2520872-4DE2-49DC-B565-380BF10230A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C2931E27-2EC0-410F-BF66-E01BF1D8D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 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B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270FF9E8-6D5A-4000-A396-210935653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BEIMRST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AEEE5-EF1C-4471-981C-BE532EB9C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71CFEE-440F-42EB-90D0-4DA88AFF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BCC218B-1A54-4F61-8BDE-544FD547AA2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39951946-6A49-45E7-A68E-2C679E9D0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  <a:latin typeface="Scramble" pitchFamily="34" charset="0"/>
              </a:rPr>
              <a:t>BEIMRST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59867E2-7579-4AB4-8E5C-F1C258B9C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838200"/>
            <a:ext cx="7239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TIMBERS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TIMBRES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EF4F2A31-B7AF-40BC-8F4A-C7913AE91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19400"/>
            <a:ext cx="655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>
                <a:latin typeface="Arial" panose="020B0604020202020204" pitchFamily="34" charset="0"/>
              </a:rPr>
              <a:t>TIMBRES</a:t>
            </a:r>
            <a:r>
              <a:rPr lang="en-US" altLang="en-US">
                <a:latin typeface="Arial" panose="020B0604020202020204" pitchFamily="34" charset="0"/>
              </a:rPr>
              <a:t>: QUALITIES GIVEN TO A SOUND BY ITS OVERTONES</a:t>
            </a:r>
          </a:p>
        </p:txBody>
      </p:sp>
      <p:pic>
        <p:nvPicPr>
          <p:cNvPr id="62469" name="Picture 8" descr="Balafon_610F">
            <a:extLst>
              <a:ext uri="{FF2B5EF4-FFF2-40B4-BE49-F238E27FC236}">
                <a16:creationId xmlns:a16="http://schemas.microsoft.com/office/drawing/2014/main" id="{D3349709-54DD-4AA0-872B-5A05B0B08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286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0" descr="xylophone-5">
            <a:extLst>
              <a:ext uri="{FF2B5EF4-FFF2-40B4-BE49-F238E27FC236}">
                <a16:creationId xmlns:a16="http://schemas.microsoft.com/office/drawing/2014/main" id="{2D6F9161-8341-4A70-9503-04D6029F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127500"/>
            <a:ext cx="3124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2" descr="hh2190">
            <a:extLst>
              <a:ext uri="{FF2B5EF4-FFF2-40B4-BE49-F238E27FC236}">
                <a16:creationId xmlns:a16="http://schemas.microsoft.com/office/drawing/2014/main" id="{F6D50EB5-6E28-45C2-9104-98E63E4DC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 Box 13">
            <a:extLst>
              <a:ext uri="{FF2B5EF4-FFF2-40B4-BE49-F238E27FC236}">
                <a16:creationId xmlns:a16="http://schemas.microsoft.com/office/drawing/2014/main" id="{F243C5B0-9C1C-4E84-A249-EB2610044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57888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DIFFERENT </a:t>
            </a:r>
            <a:r>
              <a:rPr lang="en-US" altLang="en-US" sz="2800" b="1" i="1" u="sng">
                <a:latin typeface="Arial" panose="020B0604020202020204" pitchFamily="34" charset="0"/>
              </a:rPr>
              <a:t>TIMBERS</a:t>
            </a:r>
            <a:r>
              <a:rPr lang="en-US" altLang="en-US" sz="2800">
                <a:latin typeface="Arial" panose="020B0604020202020204" pitchFamily="34" charset="0"/>
              </a:rPr>
              <a:t>, DIFFERENT </a:t>
            </a:r>
            <a:r>
              <a:rPr lang="en-US" altLang="en-US" sz="2800" b="1" i="1" u="sng">
                <a:latin typeface="Arial" panose="020B0604020202020204" pitchFamily="34" charset="0"/>
              </a:rPr>
              <a:t>TIMBRES</a:t>
            </a:r>
          </a:p>
        </p:txBody>
      </p:sp>
      <p:sp>
        <p:nvSpPr>
          <p:cNvPr id="62473" name="Rectangle 14">
            <a:extLst>
              <a:ext uri="{FF2B5EF4-FFF2-40B4-BE49-F238E27FC236}">
                <a16:creationId xmlns:a16="http://schemas.microsoft.com/office/drawing/2014/main" id="{0AB29884-A8E3-45CF-8332-0D1C89B0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8458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2EA3B63-2F5E-4B17-BCE7-F9C8EA103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788988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545D6C4-228B-485F-A24E-678AF4A7C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77800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E72043-50D3-4986-A7D0-E4AED6A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3699C18-0FA9-4E18-9206-BAD9F1FDB2E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FA9DFCEE-DBFA-4837-8B32-773C7964C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O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19C6A74C-9957-4BF4-A086-5C1807AE9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EIMORST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CB629-2ACB-4EE5-82EE-CEA63D6E7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FOUR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F458007-92D2-4729-AFBD-FA904E63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336730C-0548-45EF-A224-1DE614E956B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6DEC9C08-E8CD-4DA2-9B75-4749161DB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/>
                <a:latin typeface="Scramble" pitchFamily="34" charset="0"/>
              </a:rPr>
              <a:t>EIMORST</a:t>
            </a:r>
          </a:p>
        </p:txBody>
      </p:sp>
      <p:sp>
        <p:nvSpPr>
          <p:cNvPr id="121862" name="Rectangle 6">
            <a:extLst>
              <a:ext uri="{FF2B5EF4-FFF2-40B4-BE49-F238E27FC236}">
                <a16:creationId xmlns:a16="http://schemas.microsoft.com/office/drawing/2014/main" id="{8EEAE9A0-D537-4F11-8376-FB538FC9E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31875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itchFamily="34" charset="0"/>
              </a:rPr>
              <a:t>EROTISM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itchFamily="34" charset="0"/>
              </a:rPr>
              <a:t>MOISTER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itchFamily="34" charset="0"/>
              </a:rPr>
              <a:t>MORTISE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itchFamily="34" charset="0"/>
              </a:rPr>
              <a:t>TRISOME</a:t>
            </a:r>
          </a:p>
        </p:txBody>
      </p:sp>
      <p:sp>
        <p:nvSpPr>
          <p:cNvPr id="66564" name="Text Box 7">
            <a:extLst>
              <a:ext uri="{FF2B5EF4-FFF2-40B4-BE49-F238E27FC236}">
                <a16:creationId xmlns:a16="http://schemas.microsoft.com/office/drawing/2014/main" id="{FDDA6A61-8E9C-4295-A2BE-DAE84F8C0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143000"/>
            <a:ext cx="30083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MORTISE</a:t>
            </a:r>
            <a:r>
              <a:rPr lang="en-US" altLang="en-US" sz="2400" dirty="0">
                <a:latin typeface="Arial" panose="020B0604020202020204" pitchFamily="34" charset="0"/>
              </a:rPr>
              <a:t>: v. TO JOIN OR FASTEN SECURELY (MORTISES, MORTISED, MORTISING &amp; also v. MORTICE et al)</a:t>
            </a:r>
          </a:p>
        </p:txBody>
      </p:sp>
      <p:sp>
        <p:nvSpPr>
          <p:cNvPr id="66565" name="Text Box 8">
            <a:extLst>
              <a:ext uri="{FF2B5EF4-FFF2-40B4-BE49-F238E27FC236}">
                <a16:creationId xmlns:a16="http://schemas.microsoft.com/office/drawing/2014/main" id="{F4B33533-8FB2-4D04-8483-90A182A7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6172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IF THE SITUATION INCLUDES </a:t>
            </a:r>
            <a:r>
              <a:rPr lang="en-US" altLang="en-US" sz="2000" b="1" i="1" u="sng">
                <a:latin typeface="Arial" panose="020B0604020202020204" pitchFamily="34" charset="0"/>
              </a:rPr>
              <a:t>EROTISM</a:t>
            </a:r>
            <a:r>
              <a:rPr lang="en-US" altLang="en-US" sz="2000">
                <a:latin typeface="Arial" panose="020B0604020202020204" pitchFamily="34" charset="0"/>
              </a:rPr>
              <a:t>, </a:t>
            </a:r>
            <a:r>
              <a:rPr lang="en-US" altLang="en-US" sz="2000" b="1" i="1" u="sng">
                <a:latin typeface="Arial" panose="020B0604020202020204" pitchFamily="34" charset="0"/>
              </a:rPr>
              <a:t>MOISTER</a:t>
            </a:r>
            <a:r>
              <a:rPr lang="en-US" altLang="en-US" sz="2000">
                <a:latin typeface="Arial" panose="020B0604020202020204" pitchFamily="34" charset="0"/>
              </a:rPr>
              <a:t>, AND </a:t>
            </a:r>
            <a:r>
              <a:rPr lang="en-US" altLang="en-US" sz="2000" b="1" i="1" u="sng">
                <a:latin typeface="Arial" panose="020B0604020202020204" pitchFamily="34" charset="0"/>
              </a:rPr>
              <a:t>MORTISE</a:t>
            </a:r>
            <a:r>
              <a:rPr lang="en-US" altLang="en-US" sz="2000" i="1"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</a:rPr>
              <a:t>THEN I AM NOT ABOUT TO MAKE A SENTENCE INVOLVING A </a:t>
            </a:r>
            <a:r>
              <a:rPr lang="en-US" altLang="en-US" sz="2000" b="1" i="1" u="sng">
                <a:latin typeface="Arial" panose="020B0604020202020204" pitchFamily="34" charset="0"/>
              </a:rPr>
              <a:t>TRISOME</a:t>
            </a:r>
            <a:r>
              <a:rPr lang="en-US" altLang="en-US" sz="2000" b="1">
                <a:latin typeface="Arial" panose="020B0604020202020204" pitchFamily="34" charset="0"/>
              </a:rPr>
              <a:t>.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6566" name="Picture 9" descr="menage1">
            <a:extLst>
              <a:ext uri="{FF2B5EF4-FFF2-40B4-BE49-F238E27FC236}">
                <a16:creationId xmlns:a16="http://schemas.microsoft.com/office/drawing/2014/main" id="{806A8AE0-B2AF-4EC6-91B6-B1C0DC19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639" y="4071937"/>
            <a:ext cx="19827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>
            <a:extLst>
              <a:ext uri="{FF2B5EF4-FFF2-40B4-BE49-F238E27FC236}">
                <a16:creationId xmlns:a16="http://schemas.microsoft.com/office/drawing/2014/main" id="{61D6FB49-1964-4F0F-A53D-B4B79480B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466054"/>
            <a:ext cx="37338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SORTIE + M    MISTER + O </a:t>
            </a:r>
          </a:p>
        </p:txBody>
      </p:sp>
      <p:sp>
        <p:nvSpPr>
          <p:cNvPr id="121870" name="Text Box 14">
            <a:extLst>
              <a:ext uri="{FF2B5EF4-FFF2-40B4-BE49-F238E27FC236}">
                <a16:creationId xmlns:a16="http://schemas.microsoft.com/office/drawing/2014/main" id="{C0905DFF-8C99-43EE-969A-EC8EB4AD0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10000"/>
            <a:ext cx="121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1871" name="Text Box 15">
            <a:extLst>
              <a:ext uri="{FF2B5EF4-FFF2-40B4-BE49-F238E27FC236}">
                <a16:creationId xmlns:a16="http://schemas.microsoft.com/office/drawing/2014/main" id="{12EAA433-B7D2-40F2-B08A-2EF24A85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76600"/>
            <a:ext cx="1219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1872" name="Text Box 16">
            <a:extLst>
              <a:ext uri="{FF2B5EF4-FFF2-40B4-BE49-F238E27FC236}">
                <a16:creationId xmlns:a16="http://schemas.microsoft.com/office/drawing/2014/main" id="{5B4D4285-E0DF-433E-BBE1-A15556358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03325"/>
            <a:ext cx="121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1873" name="Text Box 17">
            <a:extLst>
              <a:ext uri="{FF2B5EF4-FFF2-40B4-BE49-F238E27FC236}">
                <a16:creationId xmlns:a16="http://schemas.microsoft.com/office/drawing/2014/main" id="{10C0622C-A1EF-4F68-BC11-B8FDCAD78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899150"/>
            <a:ext cx="1447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/>
              <a:t>A</a:t>
            </a:r>
            <a:r>
              <a:rPr lang="en-US" altLang="en-US" sz="1800"/>
              <a:t>MORTISE MORTISE</a:t>
            </a:r>
            <a:r>
              <a:rPr lang="en-US" altLang="en-US" sz="1800" b="1" u="sng"/>
              <a:t>D</a:t>
            </a:r>
            <a:r>
              <a:rPr lang="en-US" altLang="en-US" sz="1800"/>
              <a:t> MORTISE</a:t>
            </a:r>
            <a:r>
              <a:rPr lang="en-US" altLang="en-US" sz="1800" b="1" u="sng"/>
              <a:t>R</a:t>
            </a:r>
            <a:endParaRPr lang="en-US" altLang="en-US" sz="1800"/>
          </a:p>
        </p:txBody>
      </p:sp>
      <p:sp>
        <p:nvSpPr>
          <p:cNvPr id="66572" name="TextBox 1">
            <a:extLst>
              <a:ext uri="{FF2B5EF4-FFF2-40B4-BE49-F238E27FC236}">
                <a16:creationId xmlns:a16="http://schemas.microsoft.com/office/drawing/2014/main" id="{340E8193-49C6-4124-840E-507F6CE31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97513"/>
            <a:ext cx="632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YES, VIRGINIA, I COUNT SIX LEGS, TOO</a:t>
            </a:r>
            <a:endParaRPr lang="en-US" altLang="en-US" sz="1800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AA553D2-2B25-4B66-BB31-A7179EC30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676525"/>
            <a:ext cx="121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7929A964-6218-4C9F-ACA6-50342B80A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2979738"/>
            <a:ext cx="1219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805D4BA8-AB22-4F9E-840D-F4ECC059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1800"/>
            <a:ext cx="121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5D6FD87E-4968-404C-953A-704A86C97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75375"/>
            <a:ext cx="1447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EROTISM</a:t>
            </a:r>
            <a:r>
              <a:rPr lang="en-US" altLang="en-US" sz="1800" b="1" u="sng"/>
              <a:t>S</a:t>
            </a:r>
            <a:endParaRPr lang="en-US" altLang="en-US" sz="1800" u="sng"/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B32051F4-6405-4A16-B8E0-BF87E5444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172200"/>
            <a:ext cx="1447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TRISOME</a:t>
            </a:r>
            <a:r>
              <a:rPr lang="en-US" altLang="en-US" sz="1800" b="1" u="sng"/>
              <a:t>S</a:t>
            </a:r>
            <a:endParaRPr lang="en-US" altLang="en-US" sz="1800" u="sng"/>
          </a:p>
        </p:txBody>
      </p:sp>
      <p:sp>
        <p:nvSpPr>
          <p:cNvPr id="66578" name="Text Box 17">
            <a:extLst>
              <a:ext uri="{FF2B5EF4-FFF2-40B4-BE49-F238E27FC236}">
                <a16:creationId xmlns:a16="http://schemas.microsoft.com/office/drawing/2014/main" id="{F96763C8-A39E-45CA-9485-5C5C03B2D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72200"/>
            <a:ext cx="1447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HOOK/S?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0" grpId="0"/>
      <p:bldP spid="121871" grpId="0"/>
      <p:bldP spid="121872" grpId="0"/>
      <p:bldP spid="121873" grpId="0"/>
      <p:bldP spid="14" grpId="0"/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8E4468-3172-455F-9472-E4102E72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77F3603-4F69-4A2C-9A0C-BB7C3E5EA4E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DA652131-55AF-4D91-B6E1-406F15A1E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K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FCDDB11-8220-4DE4-A459-7E819283D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EIKMRST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A493C-556E-419A-91C7-AA063B18D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4197A-C87F-41A5-A36F-E0FF2ACC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0F40CD2-D1A6-4F20-99EA-94CF64D035D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1AC61ED3-FFE5-4DE8-B6BF-3A5BDFF29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/>
                <a:latin typeface="Scramble" pitchFamily="34" charset="0"/>
              </a:rPr>
              <a:t>EIKMRST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15D1E273-5C04-44DD-8536-56138244F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3152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MIRKEST</a:t>
            </a:r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274DB739-A629-4C22-88E7-A63348745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90813"/>
            <a:ext cx="50292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/>
              <a:t>MIRKEST</a:t>
            </a:r>
            <a:r>
              <a:rPr lang="en-US" altLang="en-US" sz="2800"/>
              <a:t>: adj. MOST MIRK OR DARK; MIRKY, MIRKER, MIRKIER, MIRKIEST; also MURK, MURKY, MURKER, MURKEST, MURKIER, MURKIEST (adv. MIRKILY, MURKLY, MURKILY)</a:t>
            </a:r>
          </a:p>
        </p:txBody>
      </p:sp>
      <p:pic>
        <p:nvPicPr>
          <p:cNvPr id="70661" name="Picture 6" descr="murky_depths">
            <a:extLst>
              <a:ext uri="{FF2B5EF4-FFF2-40B4-BE49-F238E27FC236}">
                <a16:creationId xmlns:a16="http://schemas.microsoft.com/office/drawing/2014/main" id="{13FBD474-B3B4-4207-8FD9-887E6B41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13" y="2514600"/>
            <a:ext cx="2973387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E5AF6B-8D6D-492C-A40B-E35EEA5625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8741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>
                <a:effectLst/>
                <a:latin typeface="Scramble" panose="020B0603050302020204" pitchFamily="34" charset="0"/>
              </a:rPr>
              <a:t>EIMRST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D8E33-DBFC-A788-F7B2-EA3F6F771F38}"/>
              </a:ext>
            </a:extLst>
          </p:cNvPr>
          <p:cNvSpPr txBox="1"/>
          <p:nvPr/>
        </p:nvSpPr>
        <p:spPr>
          <a:xfrm>
            <a:off x="1780220" y="5233988"/>
            <a:ext cx="5654590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34447-463D-ABB5-1C44-0F4C8FB562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037" y="5026700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B0702B-0624-2672-71C2-DABBA28E9C62}"/>
              </a:ext>
            </a:extLst>
          </p:cNvPr>
          <p:cNvSpPr txBox="1"/>
          <p:nvPr/>
        </p:nvSpPr>
        <p:spPr>
          <a:xfrm>
            <a:off x="950837" y="3871230"/>
            <a:ext cx="7242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150F5-C37D-3D9A-7397-FE1256E240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268339"/>
            <a:ext cx="554554" cy="59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163F46-D6BB-4A48-B6AC-D4B33A3F84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3133349"/>
            <a:ext cx="640059" cy="737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A3FF21-B432-5C9E-3374-DF1F1BF9C8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3083395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74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0320A5-7177-4757-B33E-88CDAB97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EE5B6A7C-4BB4-49E7-B882-7B741BB687E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A5F77E29-3E76-4B45-BE9E-30D3D28C7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U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4EC5054A-787F-44C9-A11F-078B1D0FF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EIMRSTU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37A0D-A989-496A-B17F-8AA0F7C7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9C792-1CE9-47DA-9093-581892E8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5937D82-B73D-4270-B3ED-3E4FA127872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F1D8878-42D9-48B0-9DB6-F178BE586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/>
                <a:latin typeface="Scramble" pitchFamily="34" charset="0"/>
              </a:rPr>
              <a:t>EIMRSTU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4F7045-D832-4AD9-A7FE-33DF648BC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7200">
                <a:latin typeface="Scramble" pitchFamily="34" charset="0"/>
              </a:rPr>
              <a:t>MUSTIER</a:t>
            </a:r>
          </a:p>
        </p:txBody>
      </p:sp>
      <p:pic>
        <p:nvPicPr>
          <p:cNvPr id="74756" name="Picture 7" descr="suitcase">
            <a:extLst>
              <a:ext uri="{FF2B5EF4-FFF2-40B4-BE49-F238E27FC236}">
                <a16:creationId xmlns:a16="http://schemas.microsoft.com/office/drawing/2014/main" id="{131A2B25-94FF-4D7D-A0B9-C9AD0350A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340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4E4F3A-ECA1-41DA-943D-799C5FA6C14A}"/>
              </a:ext>
            </a:extLst>
          </p:cNvPr>
          <p:cNvSpPr txBox="1"/>
          <p:nvPr/>
        </p:nvSpPr>
        <p:spPr>
          <a:xfrm>
            <a:off x="2514600" y="5715000"/>
            <a:ext cx="4800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SUITER + M   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MISTER + U 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37FB59-CBBE-4941-8D01-3A7A195C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1FF2EC8-AF13-4B6E-82C8-D90A8C27A45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0BECA380-9C16-47AD-B773-3FC7AF476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N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D5EED01F-4DDC-4DD8-9418-6C5A6DFC0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EIMNRST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23A6D-3FA7-44B2-8BE0-2EC5028F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75627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THREE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29A622-2DF8-4337-ADBE-5359FB6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E5CDC8A-9255-48CF-925B-A91BC87AC38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B4081BF0-AF2D-4D09-BFB6-F3BE6014E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/>
                <a:latin typeface="Scramble" pitchFamily="34" charset="0"/>
              </a:rPr>
              <a:t>EIMNRST</a:t>
            </a:r>
          </a:p>
        </p:txBody>
      </p:sp>
      <p:sp>
        <p:nvSpPr>
          <p:cNvPr id="145414" name="Rectangle 6">
            <a:extLst>
              <a:ext uri="{FF2B5EF4-FFF2-40B4-BE49-F238E27FC236}">
                <a16:creationId xmlns:a16="http://schemas.microsoft.com/office/drawing/2014/main" id="{F06C4155-4ACD-4465-867F-F091FAD1AD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6629400" cy="3429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6000" dirty="0">
                <a:latin typeface="Scramble" pitchFamily="34" charset="0"/>
              </a:rPr>
              <a:t>MINSTER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6000" dirty="0">
                <a:latin typeface="Scramble" pitchFamily="34" charset="0"/>
              </a:rPr>
              <a:t>MINTERS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6000" dirty="0">
                <a:latin typeface="Scramble" pitchFamily="34" charset="0"/>
              </a:rPr>
              <a:t>REMINTS</a:t>
            </a:r>
          </a:p>
        </p:txBody>
      </p:sp>
      <p:pic>
        <p:nvPicPr>
          <p:cNvPr id="78852" name="Picture 7" descr="Minster">
            <a:extLst>
              <a:ext uri="{FF2B5EF4-FFF2-40B4-BE49-F238E27FC236}">
                <a16:creationId xmlns:a16="http://schemas.microsoft.com/office/drawing/2014/main" id="{BC7B4AE5-5134-46EC-92F0-B7727AC63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4333875"/>
            <a:ext cx="3348037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8">
            <a:extLst>
              <a:ext uri="{FF2B5EF4-FFF2-40B4-BE49-F238E27FC236}">
                <a16:creationId xmlns:a16="http://schemas.microsoft.com/office/drawing/2014/main" id="{4A5A199E-8FDD-48F5-93F1-217713623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038225"/>
            <a:ext cx="2971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/>
              <a:t>MINSTER</a:t>
            </a:r>
            <a:r>
              <a:rPr lang="en-US" altLang="en-US" sz="2400" u="sng"/>
              <a:t>:</a:t>
            </a:r>
            <a:r>
              <a:rPr lang="en-US" altLang="en-US" sz="2400"/>
              <a:t>   A LARGE CHURCH</a:t>
            </a:r>
          </a:p>
        </p:txBody>
      </p:sp>
      <p:pic>
        <p:nvPicPr>
          <p:cNvPr id="78854" name="Picture 9" descr="cteryx">
            <a:hlinkClick r:id="rId4"/>
            <a:extLst>
              <a:ext uri="{FF2B5EF4-FFF2-40B4-BE49-F238E27FC236}">
                <a16:creationId xmlns:a16="http://schemas.microsoft.com/office/drawing/2014/main" id="{34E84E06-E772-4ACB-8A64-ABAABA6C9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2514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10">
            <a:extLst>
              <a:ext uri="{FF2B5EF4-FFF2-40B4-BE49-F238E27FC236}">
                <a16:creationId xmlns:a16="http://schemas.microsoft.com/office/drawing/2014/main" id="{87D72C02-AE39-4B5F-9EBE-AEB359095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259263"/>
            <a:ext cx="42672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REGARDING THE COINS WITH THE </a:t>
            </a:r>
            <a:r>
              <a:rPr lang="en-US" altLang="en-US" sz="2400" b="1" i="1" u="sng">
                <a:latin typeface="Arial" panose="020B0604020202020204" pitchFamily="34" charset="0"/>
              </a:rPr>
              <a:t>MINSTER</a:t>
            </a:r>
            <a:r>
              <a:rPr lang="en-US" altLang="en-US" sz="2400">
                <a:latin typeface="Arial" panose="020B0604020202020204" pitchFamily="34" charset="0"/>
              </a:rPr>
              <a:t>, THE </a:t>
            </a:r>
            <a:r>
              <a:rPr lang="en-US" altLang="en-US" sz="2400" b="1" i="1" u="sng">
                <a:latin typeface="Arial" panose="020B0604020202020204" pitchFamily="34" charset="0"/>
              </a:rPr>
              <a:t>MINTERS</a:t>
            </a:r>
            <a:r>
              <a:rPr lang="en-US" altLang="en-US" sz="2400" b="1" i="1">
                <a:latin typeface="Arial" panose="020B0604020202020204" pitchFamily="34" charset="0"/>
              </a:rPr>
              <a:t>  </a:t>
            </a:r>
            <a:r>
              <a:rPr lang="en-US" altLang="en-US" sz="2400">
                <a:latin typeface="Arial" panose="020B0604020202020204" pitchFamily="34" charset="0"/>
              </a:rPr>
              <a:t>RECEIVED SUCH GOOD FEEDBACK THAT SEVERAL </a:t>
            </a:r>
            <a:r>
              <a:rPr lang="en-US" altLang="en-US" sz="2400" b="1" i="1" u="sng">
                <a:latin typeface="Arial" panose="020B0604020202020204" pitchFamily="34" charset="0"/>
              </a:rPr>
              <a:t>REMINTS</a:t>
            </a:r>
            <a:r>
              <a:rPr lang="en-US" altLang="en-US" sz="2400" b="1">
                <a:latin typeface="Arial" panose="020B0604020202020204" pitchFamily="34" charset="0"/>
              </a:rPr>
              <a:t>  </a:t>
            </a:r>
            <a:r>
              <a:rPr lang="en-US" altLang="en-US" sz="2400">
                <a:latin typeface="Arial" panose="020B0604020202020204" pitchFamily="34" charset="0"/>
              </a:rPr>
              <a:t>WERE PLANNED.</a:t>
            </a:r>
          </a:p>
        </p:txBody>
      </p:sp>
      <p:sp>
        <p:nvSpPr>
          <p:cNvPr id="32780" name="Text Box 14">
            <a:extLst>
              <a:ext uri="{FF2B5EF4-FFF2-40B4-BE49-F238E27FC236}">
                <a16:creationId xmlns:a16="http://schemas.microsoft.com/office/drawing/2014/main" id="{4781F44A-2315-4EFB-A3CA-698577476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15088"/>
            <a:ext cx="38100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882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+ M       </a:t>
            </a:r>
            <a:r>
              <a:rPr lang="en-US" sz="2000" dirty="0">
                <a:solidFill>
                  <a:srgbClr val="882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MISTER + N</a:t>
            </a:r>
            <a:r>
              <a:rPr lang="en-US" sz="2000" dirty="0">
                <a:solidFill>
                  <a:srgbClr val="882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itchFamily="34" charset="0"/>
              </a:rPr>
              <a:t> </a:t>
            </a:r>
          </a:p>
        </p:txBody>
      </p:sp>
      <p:sp>
        <p:nvSpPr>
          <p:cNvPr id="145423" name="Text Box 15">
            <a:extLst>
              <a:ext uri="{FF2B5EF4-FFF2-40B4-BE49-F238E27FC236}">
                <a16:creationId xmlns:a16="http://schemas.microsoft.com/office/drawing/2014/main" id="{74AABACA-ABC3-45F5-83F6-7ED241991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1090613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C41A693C-D38B-42DB-87C0-7BEF1F2E0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3152775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6A184D4D-3094-4B53-96A4-48E850170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2052638"/>
            <a:ext cx="121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A16CCFE-69DA-47B2-9F8D-314024460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3" grpId="0"/>
      <p:bldP spid="12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CB5E01-02D0-4FD3-B554-549D466C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0A5735D-9BA0-42AE-9D09-7BFB3202AAA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344D2931-CE75-46E7-BF60-E1017E82E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P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B198555B-E6EC-42AB-A4B4-12B8B60C3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EIMPRST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226B6-B72D-4352-86AA-F5B5569F1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3238E5-20D4-4B19-8923-3A3573EF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A1A9C71-14ED-417F-959E-A7FB2129333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F65A3EB-0F45-4A43-9C62-D49A57F17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/>
                <a:latin typeface="Scramble" pitchFamily="34" charset="0"/>
              </a:rPr>
              <a:t>EIMPRST</a:t>
            </a:r>
          </a:p>
        </p:txBody>
      </p:sp>
      <p:sp>
        <p:nvSpPr>
          <p:cNvPr id="146439" name="Rectangle 7">
            <a:extLst>
              <a:ext uri="{FF2B5EF4-FFF2-40B4-BE49-F238E27FC236}">
                <a16:creationId xmlns:a16="http://schemas.microsoft.com/office/drawing/2014/main" id="{F950DC4B-5FE3-4300-B1DE-1972009165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19200"/>
            <a:ext cx="7315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6000" dirty="0">
                <a:latin typeface="Scramble" pitchFamily="34" charset="0"/>
              </a:rPr>
              <a:t>IMPREST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6000" dirty="0">
                <a:latin typeface="Scramble" pitchFamily="34" charset="0"/>
              </a:rPr>
              <a:t>PERMITS</a:t>
            </a:r>
          </a:p>
        </p:txBody>
      </p:sp>
      <p:sp>
        <p:nvSpPr>
          <p:cNvPr id="82948" name="Text Box 8">
            <a:extLst>
              <a:ext uri="{FF2B5EF4-FFF2-40B4-BE49-F238E27FC236}">
                <a16:creationId xmlns:a16="http://schemas.microsoft.com/office/drawing/2014/main" id="{E6229063-263C-4957-BEF9-EE24D74B2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5465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949" name="Text Box 9">
            <a:extLst>
              <a:ext uri="{FF2B5EF4-FFF2-40B4-BE49-F238E27FC236}">
                <a16:creationId xmlns:a16="http://schemas.microsoft.com/office/drawing/2014/main" id="{7DFF1695-55CE-49B0-9B07-6D54C8312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>
                <a:latin typeface="Arial" panose="020B0604020202020204" pitchFamily="34" charset="0"/>
              </a:rPr>
              <a:t>IMPREST</a:t>
            </a:r>
            <a:r>
              <a:rPr lang="en-US" altLang="en-US" sz="2800">
                <a:latin typeface="Arial" panose="020B0604020202020204" pitchFamily="34" charset="0"/>
              </a:rPr>
              <a:t>: A LOAN OR ADVANCE OF MONEY</a:t>
            </a:r>
          </a:p>
        </p:txBody>
      </p:sp>
      <p:sp>
        <p:nvSpPr>
          <p:cNvPr id="82950" name="Text Box 10">
            <a:extLst>
              <a:ext uri="{FF2B5EF4-FFF2-40B4-BE49-F238E27FC236}">
                <a16:creationId xmlns:a16="http://schemas.microsoft.com/office/drawing/2014/main" id="{E5AE2150-7368-48DF-B81C-E9FEEAD2C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5791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HE PRESSED AN </a:t>
            </a:r>
            <a:r>
              <a:rPr lang="en-US" altLang="en-US" sz="2800" b="1" i="1" u="sng">
                <a:latin typeface="Arial" panose="020B0604020202020204" pitchFamily="34" charset="0"/>
              </a:rPr>
              <a:t>IMPREST</a:t>
            </a:r>
            <a:r>
              <a:rPr lang="en-US" altLang="en-US" sz="2800">
                <a:latin typeface="Arial" panose="020B0604020202020204" pitchFamily="34" charset="0"/>
              </a:rPr>
              <a:t> OF SEVERAL BILLS INTO HIS SON’S HAND, WHICH </a:t>
            </a:r>
            <a:r>
              <a:rPr lang="en-US" altLang="en-US" sz="2800" b="1" i="1" u="sng">
                <a:latin typeface="Arial" panose="020B0604020202020204" pitchFamily="34" charset="0"/>
              </a:rPr>
              <a:t>PERMITS</a:t>
            </a:r>
            <a:r>
              <a:rPr lang="en-US" altLang="en-US" sz="2800">
                <a:latin typeface="Arial" panose="020B0604020202020204" pitchFamily="34" charset="0"/>
              </a:rPr>
              <a:t> THE YOUNG MAN TO HAVE SOME FUN ON A SATURDAY NIGHT.</a:t>
            </a:r>
          </a:p>
        </p:txBody>
      </p:sp>
      <p:pic>
        <p:nvPicPr>
          <p:cNvPr id="82951" name="Picture 12" descr="e000204">
            <a:extLst>
              <a:ext uri="{FF2B5EF4-FFF2-40B4-BE49-F238E27FC236}">
                <a16:creationId xmlns:a16="http://schemas.microsoft.com/office/drawing/2014/main" id="{163D4DB1-5996-4DD8-B59C-4CD9C687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33"/>
          <a:stretch>
            <a:fillRect/>
          </a:stretch>
        </p:blipFill>
        <p:spPr bwMode="auto">
          <a:xfrm>
            <a:off x="6019800" y="3886200"/>
            <a:ext cx="197802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13" descr="PERMITs">
            <a:extLst>
              <a:ext uri="{FF2B5EF4-FFF2-40B4-BE49-F238E27FC236}">
                <a16:creationId xmlns:a16="http://schemas.microsoft.com/office/drawing/2014/main" id="{5DCEA2B3-0955-494E-A9BC-C0619C7C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72121">
            <a:off x="5943600" y="5791200"/>
            <a:ext cx="914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14">
            <a:extLst>
              <a:ext uri="{FF2B5EF4-FFF2-40B4-BE49-F238E27FC236}">
                <a16:creationId xmlns:a16="http://schemas.microsoft.com/office/drawing/2014/main" id="{8F7D6CA8-7606-465F-8B26-347926D2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0"/>
            <a:ext cx="4267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SPRITE + M      MISTER + P </a:t>
            </a:r>
          </a:p>
        </p:txBody>
      </p:sp>
      <p:sp>
        <p:nvSpPr>
          <p:cNvPr id="146447" name="Text Box 15">
            <a:extLst>
              <a:ext uri="{FF2B5EF4-FFF2-40B4-BE49-F238E27FC236}">
                <a16:creationId xmlns:a16="http://schemas.microsoft.com/office/drawing/2014/main" id="{CB277158-3A5D-43B3-9FB8-E3142871E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ECBBDFD-406A-4F84-B7AC-1E33B27AA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009775"/>
            <a:ext cx="1219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7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93E808-2D96-4736-9938-B54F5720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06AC8AD1-533F-4F16-9341-C08676DE7457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612DD7E1-ACD1-4949-8276-BA2B82F8D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A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1619088-E29E-4767-8A30-D9A1A7AAC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AEIMRST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CD485-7C61-41AC-9624-B81C7926D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FOUR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86D294B-2936-4AEA-A42C-81665B8B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579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029DF338-7602-42DC-8777-19E6A9151C7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FFF55ED5-539C-42BB-A912-AE6000B89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295400" y="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  <a:latin typeface="Scramble" pitchFamily="34" charset="0"/>
              </a:rPr>
              <a:t>AEIMRST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900C3C8E-32FE-4E3C-BAAA-5EB922EC2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7315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IMARETS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MAESTRI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MISRATE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SMARTIE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5400" dirty="0">
              <a:latin typeface="Scramble" pitchFamily="34" charset="0"/>
            </a:endParaRP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06E641B5-22BB-4B79-8506-35737B657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32385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SATIRE + M   MISTER + A  {SMARTIE + ?}</a:t>
            </a: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1475885D-E68E-4B54-8443-5059D7131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736600"/>
            <a:ext cx="3276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u="sng">
                <a:latin typeface="Arial" panose="020B0604020202020204" pitchFamily="34" charset="0"/>
              </a:rPr>
              <a:t>IMARETS</a:t>
            </a:r>
            <a:r>
              <a:rPr lang="en-US" altLang="en-US" sz="2000">
                <a:latin typeface="Arial" panose="020B0604020202020204" pitchFamily="34" charset="0"/>
              </a:rPr>
              <a:t>: pl. of </a:t>
            </a:r>
            <a:r>
              <a:rPr lang="en-US" altLang="en-US" sz="2000" u="sng">
                <a:latin typeface="Arial" panose="020B0604020202020204" pitchFamily="34" charset="0"/>
              </a:rPr>
              <a:t>IMARET</a:t>
            </a:r>
            <a:r>
              <a:rPr lang="en-US" altLang="en-US" sz="2000">
                <a:latin typeface="Arial" panose="020B0604020202020204" pitchFamily="34" charset="0"/>
              </a:rPr>
              <a:t>, A TURKISH INN</a:t>
            </a:r>
          </a:p>
        </p:txBody>
      </p:sp>
      <p:sp>
        <p:nvSpPr>
          <p:cNvPr id="87046" name="Text Box 6">
            <a:extLst>
              <a:ext uri="{FF2B5EF4-FFF2-40B4-BE49-F238E27FC236}">
                <a16:creationId xmlns:a16="http://schemas.microsoft.com/office/drawing/2014/main" id="{D3F4B1E2-F8F4-4B75-B757-E412FDE0E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698625"/>
            <a:ext cx="37290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 dirty="0">
                <a:latin typeface="Arial" panose="020B0604020202020204" pitchFamily="34" charset="0"/>
              </a:rPr>
              <a:t>MAESTRI</a:t>
            </a:r>
            <a:r>
              <a:rPr lang="en-US" altLang="en-US" sz="1800" dirty="0">
                <a:latin typeface="Arial" panose="020B0604020202020204" pitchFamily="34" charset="0"/>
              </a:rPr>
              <a:t>:  one pl. of </a:t>
            </a:r>
            <a:r>
              <a:rPr lang="en-US" altLang="en-US" sz="1800" u="sng" dirty="0">
                <a:latin typeface="Arial" panose="020B0604020202020204" pitchFamily="34" charset="0"/>
              </a:rPr>
              <a:t>MAESTRO</a:t>
            </a:r>
            <a:r>
              <a:rPr lang="en-US" altLang="en-US" sz="1800" dirty="0">
                <a:latin typeface="Arial" panose="020B0604020202020204" pitchFamily="34" charset="0"/>
              </a:rPr>
              <a:t>, MASTERS OF AN ART                 (also pl. </a:t>
            </a:r>
            <a:r>
              <a:rPr lang="en-US" altLang="en-US" sz="1800" dirty="0"/>
              <a:t>MAESTRO</a:t>
            </a:r>
            <a:r>
              <a:rPr lang="en-US" altLang="en-US" sz="1800" u="sng" dirty="0"/>
              <a:t>S</a:t>
            </a:r>
            <a:r>
              <a:rPr lang="en-US" altLang="en-US" sz="1800" dirty="0"/>
              <a:t>)</a:t>
            </a:r>
          </a:p>
        </p:txBody>
      </p:sp>
      <p:pic>
        <p:nvPicPr>
          <p:cNvPr id="87047" name="Picture 7" descr="Photographs of the Four Seasons hotel, Istanbul, Turkey. four seasons, instanbul, prison, room fairy, room service, turkey, islam, photographs, pictures, travel, tourism">
            <a:hlinkClick r:id="rId3"/>
            <a:extLst>
              <a:ext uri="{FF2B5EF4-FFF2-40B4-BE49-F238E27FC236}">
                <a16:creationId xmlns:a16="http://schemas.microsoft.com/office/drawing/2014/main" id="{DE7DB552-3590-442A-BEF7-A851D66C8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77"/>
          <a:stretch>
            <a:fillRect/>
          </a:stretch>
        </p:blipFill>
        <p:spPr bwMode="auto">
          <a:xfrm>
            <a:off x="6448425" y="3338513"/>
            <a:ext cx="1828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4" name="Text Box 8">
            <a:extLst>
              <a:ext uri="{FF2B5EF4-FFF2-40B4-BE49-F238E27FC236}">
                <a16:creationId xmlns:a16="http://schemas.microsoft.com/office/drawing/2014/main" id="{E830B6CE-A333-441F-86CD-DA5243651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3813175"/>
            <a:ext cx="1219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47465" name="Text Box 9">
            <a:extLst>
              <a:ext uri="{FF2B5EF4-FFF2-40B4-BE49-F238E27FC236}">
                <a16:creationId xmlns:a16="http://schemas.microsoft.com/office/drawing/2014/main" id="{3C76C0D3-08B3-45B0-9492-FE8D81919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38" y="3121025"/>
            <a:ext cx="1219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7050" name="Text Box 10">
            <a:extLst>
              <a:ext uri="{FF2B5EF4-FFF2-40B4-BE49-F238E27FC236}">
                <a16:creationId xmlns:a16="http://schemas.microsoft.com/office/drawing/2014/main" id="{DA38D0E6-CD97-46EA-8DE8-BA7C98AC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73738"/>
            <a:ext cx="1905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147467" name="Text Box 11">
            <a:extLst>
              <a:ext uri="{FF2B5EF4-FFF2-40B4-BE49-F238E27FC236}">
                <a16:creationId xmlns:a16="http://schemas.microsoft.com/office/drawing/2014/main" id="{28C52FCA-AE61-417B-910A-FF7B8F2C1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6269038"/>
            <a:ext cx="52197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MISRATE</a:t>
            </a:r>
            <a:r>
              <a:rPr lang="en-US" altLang="en-US" sz="2400" b="1" u="sng"/>
              <a:t>D</a:t>
            </a:r>
            <a:r>
              <a:rPr lang="en-US" altLang="en-US" sz="2400" b="1"/>
              <a:t>  </a:t>
            </a:r>
            <a:r>
              <a:rPr lang="en-US" altLang="en-US" sz="2400"/>
              <a:t>MISRATE</a:t>
            </a:r>
            <a:r>
              <a:rPr lang="en-US" altLang="en-US" sz="2400" b="1" u="sng"/>
              <a:t>S</a:t>
            </a:r>
            <a:r>
              <a:rPr lang="en-US" altLang="en-US" sz="2400"/>
              <a:t>  SMARTIE</a:t>
            </a:r>
            <a:r>
              <a:rPr lang="en-US" altLang="en-US" sz="2400" b="1" u="sng"/>
              <a:t>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u="sng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u="sng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11E3B343-A138-499B-A029-E91CAB13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667000"/>
            <a:ext cx="1219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7053" name="Text Box 5">
            <a:extLst>
              <a:ext uri="{FF2B5EF4-FFF2-40B4-BE49-F238E27FC236}">
                <a16:creationId xmlns:a16="http://schemas.microsoft.com/office/drawing/2014/main" id="{F0CA77C6-8933-494B-9BA2-9A678B563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99000"/>
            <a:ext cx="5791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u="sng">
                <a:latin typeface="Arial" panose="020B0604020202020204" pitchFamily="34" charset="0"/>
              </a:rPr>
              <a:t>SMARTIE</a:t>
            </a:r>
            <a:r>
              <a:rPr lang="en-US" altLang="en-US" sz="2000" b="1">
                <a:latin typeface="Arial" panose="020B0604020202020204" pitchFamily="34" charset="0"/>
              </a:rPr>
              <a:t>:  </a:t>
            </a:r>
            <a:r>
              <a:rPr lang="en-US" altLang="en-US" sz="2000">
                <a:latin typeface="Arial" panose="020B0604020202020204" pitchFamily="34" charset="0"/>
              </a:rPr>
              <a:t>AN OBNOXIOUSLY CONCEITED PERSON (alt. for </a:t>
            </a:r>
            <a:r>
              <a:rPr lang="en-US" altLang="en-US" sz="2000" u="sng">
                <a:latin typeface="Arial" panose="020B0604020202020204" pitchFamily="34" charset="0"/>
              </a:rPr>
              <a:t>SMARTY</a:t>
            </a:r>
            <a:r>
              <a:rPr lang="en-US" altLang="en-US" sz="2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4F3F4D3A-A085-4AB5-AB52-C90AF01B2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976313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/>
      <p:bldP spid="147465" grpId="0"/>
      <p:bldP spid="13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AA1E9C-BE73-4995-B20C-CD7AB462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FAC6168-0A95-4399-BB63-941E8F4A7B5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13266073-C16F-4A07-BE4E-D092E76AB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C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360EF27-D94D-43E6-BA83-6071E9D2A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CEIMRST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53D41-B182-47BC-8A9E-361AE4209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EBF98-EB07-46E2-9931-38B990AB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563EF0C-9AF5-4DC5-8276-816EC790427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5CAF7F1D-C5F1-4179-A3FB-B301A7F33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/>
                <a:latin typeface="Scramble" pitchFamily="34" charset="0"/>
              </a:rPr>
              <a:t>CEIMRST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DC3C86BD-F919-4949-9673-77CFEA571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990600"/>
            <a:ext cx="73152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METRICS</a:t>
            </a:r>
          </a:p>
        </p:txBody>
      </p:sp>
      <p:pic>
        <p:nvPicPr>
          <p:cNvPr id="91140" name="Picture 7" descr="feet-to-meters_1">
            <a:extLst>
              <a:ext uri="{FF2B5EF4-FFF2-40B4-BE49-F238E27FC236}">
                <a16:creationId xmlns:a16="http://schemas.microsoft.com/office/drawing/2014/main" id="{063836F0-C315-4B8D-9FD2-73644FDED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121047"/>
            <a:ext cx="3886200" cy="350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8">
            <a:extLst>
              <a:ext uri="{FF2B5EF4-FFF2-40B4-BE49-F238E27FC236}">
                <a16:creationId xmlns:a16="http://schemas.microsoft.com/office/drawing/2014/main" id="{FD41E2EB-3C8F-4221-B22F-1829B30B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327399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 dirty="0">
                <a:solidFill>
                  <a:srgbClr val="FF9900"/>
                </a:solidFill>
              </a:rPr>
              <a:t>METRICS</a:t>
            </a:r>
            <a:r>
              <a:rPr lang="en-US" altLang="en-US" sz="1800" dirty="0">
                <a:solidFill>
                  <a:srgbClr val="FF9900"/>
                </a:solidFill>
              </a:rPr>
              <a:t> CONVERSION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814895B-8C34-41D3-858E-C8AA0520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1116013"/>
            <a:ext cx="7794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5947C30C-BA11-ECB7-D99D-DBA044673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714" y="2221340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METRICS: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 pl. of n. </a:t>
            </a:r>
            <a:r>
              <a:rPr lang="en-US" altLang="en-US" sz="2400" u="sng" dirty="0">
                <a:latin typeface="Arial" panose="020B0604020202020204" pitchFamily="34" charset="0"/>
              </a:rPr>
              <a:t>METRIC</a:t>
            </a:r>
            <a:r>
              <a:rPr lang="en-US" altLang="en-US" sz="2400" dirty="0">
                <a:latin typeface="Arial" panose="020B0604020202020204" pitchFamily="34" charset="0"/>
              </a:rPr>
              <a:t>,  A STANDARD OF MEASUREMENT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8B398-3B3D-4F65-B474-CDCA1D18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649F339-B051-4A01-97B0-B5AC1C16DC4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AB2339F-B145-4BA6-83F6-F147F0492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2819400"/>
            <a:ext cx="6400800" cy="15922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/>
              <a:t>     OF THE 7 GOOD “SIXES”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/>
              <a:t>	  	 WHAT BINGO STEM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/>
              <a:t>	       SHOULD WE USE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/>
              <a:t>     FOR THIS ALPHAGRAM?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C7EB07-E802-4E92-978B-4D1D2C35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87413"/>
            <a:ext cx="7772400" cy="1470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kern="0" dirty="0">
                <a:effectLst/>
                <a:latin typeface="Scramble" panose="020B0603050302020204" pitchFamily="34" charset="0"/>
              </a:rPr>
              <a:t>EIMRST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2EFFCB-0E3D-405E-ADFB-C03C447F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A47C2A8-4E1E-4F48-B478-B70D44C6148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4FF5A215-B062-4AA5-8298-E83FA4FA2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H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DA16AB53-8878-4A4B-86EA-6475271E9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EHIMRST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90A51-A015-4354-AD78-F60D5892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6EB102-3041-4D29-8407-7EBCDB05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0020933-9CB6-45F7-9C61-2B62F7C2C87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09BAD59D-3A10-4848-B291-05EE9D0C0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/>
                <a:latin typeface="Scramble" pitchFamily="34" charset="0"/>
              </a:rPr>
              <a:t>EHIMRST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9191519-AEC6-437E-ADFD-2CC504A49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143000"/>
            <a:ext cx="7315200" cy="45259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sz="6600" dirty="0">
                <a:latin typeface="Scramble" pitchFamily="34" charset="0"/>
              </a:rPr>
              <a:t>HERMITS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sz="6600" dirty="0">
                <a:latin typeface="Scramble" pitchFamily="34" charset="0"/>
              </a:rPr>
              <a:t>MITHERS</a:t>
            </a: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B2C0D929-EDB9-4DAA-97BC-D9B5A0FBE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u="sng">
                <a:latin typeface="Arial" panose="020B0604020202020204" pitchFamily="34" charset="0"/>
              </a:rPr>
              <a:t>MITHERS</a:t>
            </a:r>
            <a:r>
              <a:rPr lang="en-US" altLang="en-US" sz="3600">
                <a:latin typeface="Arial" panose="020B0604020202020204" pitchFamily="34" charset="0"/>
              </a:rPr>
              <a:t>: pl. of </a:t>
            </a:r>
            <a:r>
              <a:rPr lang="en-US" altLang="en-US" sz="3600" u="sng">
                <a:latin typeface="Arial" panose="020B0604020202020204" pitchFamily="34" charset="0"/>
              </a:rPr>
              <a:t>MITHER</a:t>
            </a:r>
            <a:r>
              <a:rPr lang="en-US" altLang="en-US" sz="3600">
                <a:latin typeface="Arial" panose="020B0604020202020204" pitchFamily="34" charset="0"/>
              </a:rPr>
              <a:t>, MOTHER</a:t>
            </a:r>
          </a:p>
        </p:txBody>
      </p:sp>
      <p:pic>
        <p:nvPicPr>
          <p:cNvPr id="95237" name="Picture 6" descr="061300a">
            <a:extLst>
              <a:ext uri="{FF2B5EF4-FFF2-40B4-BE49-F238E27FC236}">
                <a16:creationId xmlns:a16="http://schemas.microsoft.com/office/drawing/2014/main" id="{6A693EA5-F44F-4750-A6D2-C3483EC122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3000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8" descr="Mothers-of-Earth-w-1000">
            <a:extLst>
              <a:ext uri="{FF2B5EF4-FFF2-40B4-BE49-F238E27FC236}">
                <a16:creationId xmlns:a16="http://schemas.microsoft.com/office/drawing/2014/main" id="{CF83B708-116F-4071-B63B-65F3B9AD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914775"/>
            <a:ext cx="34956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 Box 9">
            <a:extLst>
              <a:ext uri="{FF2B5EF4-FFF2-40B4-BE49-F238E27FC236}">
                <a16:creationId xmlns:a16="http://schemas.microsoft.com/office/drawing/2014/main" id="{6A505051-4410-4873-81D8-BCF3C0D2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6397625"/>
            <a:ext cx="16525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HOOK/S? </a:t>
            </a:r>
          </a:p>
        </p:txBody>
      </p:sp>
      <p:sp>
        <p:nvSpPr>
          <p:cNvPr id="152586" name="Text Box 10">
            <a:extLst>
              <a:ext uri="{FF2B5EF4-FFF2-40B4-BE49-F238E27FC236}">
                <a16:creationId xmlns:a16="http://schemas.microsoft.com/office/drawing/2014/main" id="{DBDA5784-B81A-4D6D-A044-E69AB79E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396038"/>
            <a:ext cx="419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/>
              <a:t>T</a:t>
            </a:r>
            <a:r>
              <a:rPr lang="en-US" altLang="en-US" sz="2400"/>
              <a:t>HERMITS AND </a:t>
            </a:r>
            <a:r>
              <a:rPr lang="en-US" altLang="en-US" sz="2400" b="1" u="sng"/>
              <a:t>S</a:t>
            </a:r>
            <a:r>
              <a:rPr lang="en-US" altLang="en-US" sz="2400"/>
              <a:t>MITHERS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CF99CD4-A13B-49ED-A204-BC9DEDC1B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2239963"/>
            <a:ext cx="1219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48413E-2DEB-449E-941E-C34D75ED9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1211263"/>
            <a:ext cx="1219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/>
              <a:t>T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D7EFC9F-2A30-4599-97C8-F92ED8EC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12090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A8F0295-4621-41CF-8B9E-A6E387DA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06680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C54880-E5E9-274C-E988-0CC5151DA1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1966" cy="64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6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D9082-AB9C-450A-9639-9E65444B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E1A4FA06-B369-49C7-97EA-D2372174059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4FFDB28-EB43-4A10-B08F-136FD4B74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>
                <a:latin typeface="Scramble" pitchFamily="34" charset="0"/>
              </a:rPr>
              <a:t>MISTER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C126769-0BD2-4B0E-B163-89B0B3549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68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/>
              <a:t>THAT’S IT! THE DIFFICULT BINGOS:</a:t>
            </a:r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7BA5EC50-51C6-4233-BE86-EC251913B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30400"/>
            <a:ext cx="87630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MIRIEST  RIMIEST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TRISEME  TRIMERS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TRISOME  MIRKEST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MINSTER  IMPREST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IMARETS  MITHERS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MEISTER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0D1BD8-B550-4109-868F-93575861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797BD1B-8064-4ED7-9929-2A9925BDB88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24C777F6-141A-44DC-838C-08A1EAA48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latin typeface="Scramble" pitchFamily="34" charset="0"/>
              </a:rPr>
              <a:t>MISTER?</a:t>
            </a:r>
          </a:p>
        </p:txBody>
      </p:sp>
      <p:pic>
        <p:nvPicPr>
          <p:cNvPr id="2" name="jeopardy theme.wav">
            <a:hlinkClick r:id="" action="ppaction://media"/>
            <a:extLst>
              <a:ext uri="{FF2B5EF4-FFF2-40B4-BE49-F238E27FC236}">
                <a16:creationId xmlns:a16="http://schemas.microsoft.com/office/drawing/2014/main" id="{C74B5CF5-2679-4A75-9FA3-FD451044ABE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1613"/>
            <a:ext cx="3206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5">
            <a:extLst>
              <a:ext uri="{FF2B5EF4-FFF2-40B4-BE49-F238E27FC236}">
                <a16:creationId xmlns:a16="http://schemas.microsoft.com/office/drawing/2014/main" id="{81544E9C-4BB5-439B-9E77-71290F4D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906463"/>
            <a:ext cx="74295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FE9775-4DD4-4F9A-8430-3FE7256F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507572D-341C-403F-B0B7-E05A39D990A9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6C197E1-6263-435C-8A4E-77658D147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>
                <a:latin typeface="Scramble" pitchFamily="34" charset="0"/>
              </a:rPr>
              <a:t>MISTER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6860E6B-32C0-4F5A-B2ED-5B57CC885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400" dirty="0"/>
              <a:t>		WHAT WAS THAT   MNEMONIC PHRASE?</a:t>
            </a:r>
          </a:p>
        </p:txBody>
      </p:sp>
      <p:pic>
        <p:nvPicPr>
          <p:cNvPr id="3" name="DA123866.wav">
            <a:hlinkClick r:id="" action="ppaction://media"/>
            <a:extLst>
              <a:ext uri="{FF2B5EF4-FFF2-40B4-BE49-F238E27FC236}">
                <a16:creationId xmlns:a16="http://schemas.microsoft.com/office/drawing/2014/main" id="{A2D3FF6D-C1E0-BB2C-5060-F66179DDE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373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8F9FEC-CB2C-4F10-AEC5-3737AF3C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A704DD3-9120-418A-9A8A-CC91F837EAB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D62A80DB-1920-4EE7-A885-474099782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MISTER</a:t>
            </a:r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4E30607C-6CC5-446E-8843-F6A814388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457200" y="1143000"/>
            <a:ext cx="8991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6000" dirty="0"/>
              <a:t>		  </a:t>
            </a:r>
            <a:r>
              <a:rPr lang="en-US" sz="6000" dirty="0">
                <a:effectLst/>
              </a:rPr>
              <a:t>MISTER LEFT BOOK  	 OUT ON PARK BENCH</a:t>
            </a:r>
          </a:p>
        </p:txBody>
      </p:sp>
      <p:grpSp>
        <p:nvGrpSpPr>
          <p:cNvPr id="107524" name="Group 13">
            <a:extLst>
              <a:ext uri="{FF2B5EF4-FFF2-40B4-BE49-F238E27FC236}">
                <a16:creationId xmlns:a16="http://schemas.microsoft.com/office/drawing/2014/main" id="{59ADA46D-821C-4F49-9559-2F46751485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62200" y="3048000"/>
            <a:ext cx="4419600" cy="3452813"/>
            <a:chOff x="1488" y="1920"/>
            <a:chExt cx="2784" cy="2175"/>
          </a:xfrm>
        </p:grpSpPr>
        <p:sp>
          <p:nvSpPr>
            <p:cNvPr id="107525" name="AutoShape 12">
              <a:extLst>
                <a:ext uri="{FF2B5EF4-FFF2-40B4-BE49-F238E27FC236}">
                  <a16:creationId xmlns:a16="http://schemas.microsoft.com/office/drawing/2014/main" id="{DDF95BDF-6BCB-4FF4-9DC3-B9688F125F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88" y="1920"/>
              <a:ext cx="2784" cy="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7526" name="Picture 14">
              <a:extLst>
                <a:ext uri="{FF2B5EF4-FFF2-40B4-BE49-F238E27FC236}">
                  <a16:creationId xmlns:a16="http://schemas.microsoft.com/office/drawing/2014/main" id="{E29E8592-90F5-41BE-AB23-E0F40F898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920"/>
              <a:ext cx="2788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52E81-0563-49EC-A586-30802EB8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CD678FC-8D95-420B-9A75-992B0DF97129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09570" name="Picture 9" descr="C:\Users\Bill\AppData\Local\Microsoft\Windows\Temporary Internet Files\Content.IE5\FVUY2CIG\MP900403603[1].jpg">
            <a:extLst>
              <a:ext uri="{FF2B5EF4-FFF2-40B4-BE49-F238E27FC236}">
                <a16:creationId xmlns:a16="http://schemas.microsoft.com/office/drawing/2014/main" id="{E682C2B2-8A00-40CF-BF3E-AF0DBB73C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041525"/>
            <a:ext cx="35052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>
            <a:extLst>
              <a:ext uri="{FF2B5EF4-FFF2-40B4-BE49-F238E27FC236}">
                <a16:creationId xmlns:a16="http://schemas.microsoft.com/office/drawing/2014/main" id="{745CBB53-55AE-48B6-9C80-A15990055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/>
              <a:t>THE END</a:t>
            </a:r>
          </a:p>
        </p:txBody>
      </p:sp>
      <p:pic>
        <p:nvPicPr>
          <p:cNvPr id="109572" name="Picture 8" descr="C:\Users\Bill\AppData\Local\Microsoft\Windows\Temporary Internet Files\Content.IE5\YS7XSKCZ\MM900318069[1].gif">
            <a:extLst>
              <a:ext uri="{FF2B5EF4-FFF2-40B4-BE49-F238E27FC236}">
                <a16:creationId xmlns:a16="http://schemas.microsoft.com/office/drawing/2014/main" id="{200E7023-B1FC-4ED8-BF3F-83E79A413F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168650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73C927-5780-4A29-A293-8C0ADBB7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EF7EB12-A505-420E-8A6E-CD23E86F37C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B983888B-DCFD-451E-854C-E224C573F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latin typeface="Scramble" pitchFamily="34" charset="0"/>
              </a:rPr>
              <a:t>EIMRST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FF612592-1AD9-4EC7-B50F-916172FA4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944938"/>
            <a:ext cx="807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21508" name="Rectangle 12">
            <a:extLst>
              <a:ext uri="{FF2B5EF4-FFF2-40B4-BE49-F238E27FC236}">
                <a16:creationId xmlns:a16="http://schemas.microsoft.com/office/drawing/2014/main" id="{69CE593D-9A0D-4D63-848B-7EF7CD1A1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67088"/>
            <a:ext cx="7086600" cy="8382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B9EB962E-D258-4159-A99F-6C0C4FF6B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352800"/>
            <a:ext cx="723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OTHER GOOD WORDS ARE MERITS, MITERS, MITRES, SMITER, TIMERS, AND REMITS.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31468B-6468-47C3-BF13-D70F548E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87413"/>
            <a:ext cx="7772400" cy="1470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kern="0" dirty="0">
                <a:effectLst/>
                <a:latin typeface="Scramble" panose="020B0603050302020204" pitchFamily="34" charset="0"/>
              </a:rPr>
              <a:t>MISTER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38BCA5-0C83-4965-9FC3-E7D3F95D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A22145E-3DDD-40DE-B696-8BBA53B16B0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C856DA9-060F-45B8-9BA0-CBA35E340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511425"/>
            <a:ext cx="8229600" cy="2362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/>
              <a:t>	  WHAT MNEMONIC PHRASE        	   CAN WE ASSOCIATE            	WITH THIS BINGO STEM?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B3BF9E1-0DBC-4734-BD6E-3E2B35B42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87413"/>
            <a:ext cx="7772400" cy="1470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kern="0" dirty="0">
                <a:effectLst/>
                <a:latin typeface="Scramble" panose="020B0603050302020204" pitchFamily="34" charset="0"/>
              </a:rPr>
              <a:t>MISTER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838A82-A40E-4B3D-98EB-40919F81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3C0B988-A1B2-4BAC-9B0A-DF9E327B9A6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D30C8794-C50B-411C-BACA-DF13E2DA0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7200">
                <a:effectLst/>
                <a:latin typeface="Scramble" panose="020B0603050302020204" pitchFamily="34" charset="0"/>
              </a:rPr>
              <a:t>MISTER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B3E421E-A44E-498D-B03C-828588DFB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65238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6000" dirty="0"/>
              <a:t>	 </a:t>
            </a:r>
            <a:r>
              <a:rPr lang="en-US" sz="6000" dirty="0">
                <a:effectLst/>
              </a:rPr>
              <a:t>MISTER LEFT BOOK OUT ON PARK BENCH</a:t>
            </a:r>
          </a:p>
        </p:txBody>
      </p:sp>
      <p:pic>
        <p:nvPicPr>
          <p:cNvPr id="6150" name="MSj02339.wav">
            <a:hlinkClick r:id="" action="ppaction://media"/>
            <a:extLst>
              <a:ext uri="{FF2B5EF4-FFF2-40B4-BE49-F238E27FC236}">
                <a16:creationId xmlns:a16="http://schemas.microsoft.com/office/drawing/2014/main" id="{C7F4F655-4BFD-4D10-9C18-270FB0A7E6CD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MSj02340.wav">
            <a:hlinkClick r:id="" action="ppaction://media"/>
            <a:extLst>
              <a:ext uri="{FF2B5EF4-FFF2-40B4-BE49-F238E27FC236}">
                <a16:creationId xmlns:a16="http://schemas.microsoft.com/office/drawing/2014/main" id="{5041DD05-9449-4BEC-8FE9-9B4BCFDA07B0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9">
            <a:extLst>
              <a:ext uri="{FF2B5EF4-FFF2-40B4-BE49-F238E27FC236}">
                <a16:creationId xmlns:a16="http://schemas.microsoft.com/office/drawing/2014/main" id="{13F4E256-1008-4AA4-81AF-B71E917E4C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62200" y="3200400"/>
            <a:ext cx="3886200" cy="3036888"/>
            <a:chOff x="1488" y="2016"/>
            <a:chExt cx="2448" cy="1913"/>
          </a:xfrm>
        </p:grpSpPr>
        <p:sp>
          <p:nvSpPr>
            <p:cNvPr id="25607" name="AutoShape 8">
              <a:extLst>
                <a:ext uri="{FF2B5EF4-FFF2-40B4-BE49-F238E27FC236}">
                  <a16:creationId xmlns:a16="http://schemas.microsoft.com/office/drawing/2014/main" id="{DAB85628-3C25-47F6-B316-BD7704EBDC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88" y="2016"/>
              <a:ext cx="2448" cy="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08" name="Picture 10">
              <a:extLst>
                <a:ext uri="{FF2B5EF4-FFF2-40B4-BE49-F238E27FC236}">
                  <a16:creationId xmlns:a16="http://schemas.microsoft.com/office/drawing/2014/main" id="{CE2B85E9-7C0F-4A5B-8D4B-EAC60DCDC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016"/>
              <a:ext cx="2452" cy="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31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656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16C252-8482-4FEC-9DA7-5C864E9D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754D9F7-0AE7-41B6-BB2E-6867ABB9B45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48C2BBC7-22B9-4626-897D-960CCEC5B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  <a:latin typeface="Scramble" pitchFamily="34" charset="0"/>
              </a:rPr>
              <a:t>MISTER</a:t>
            </a:r>
            <a:br>
              <a:rPr lang="en-US" sz="7200" dirty="0">
                <a:effectLst/>
                <a:latin typeface="Scramble" pitchFamily="34" charset="0"/>
              </a:rPr>
            </a:br>
            <a:r>
              <a:rPr lang="en-US" sz="7200" dirty="0">
                <a:effectLst/>
                <a:latin typeface="Scramble" pitchFamily="34" charset="0"/>
              </a:rPr>
              <a:t>M </a:t>
            </a:r>
            <a:br>
              <a:rPr lang="en-US" sz="7200" dirty="0">
                <a:latin typeface="Scramble" pitchFamily="34" charset="0"/>
              </a:rPr>
            </a:br>
            <a:endParaRPr lang="en-US" sz="7200" dirty="0">
              <a:latin typeface="Scramble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07C19F2-713E-47E8-8380-63B8FF234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EIMMRST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72D28-1BB3-47C9-933F-218C92FC9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832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5550447-18EB-42B8-BEDF-4E8D2319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273B981-DE2A-4A52-880A-599202E133F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A8F4D912-F4DB-43A8-96CD-27C2EEA99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239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MISTERM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8C829999-5CF9-4D10-9047-E7F36A108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latin typeface="Arial" panose="020B0604020202020204" pitchFamily="34" charset="0"/>
              </a:rPr>
              <a:t>MISTERM</a:t>
            </a:r>
            <a:r>
              <a:rPr lang="en-US" altLang="en-US" sz="2800" dirty="0">
                <a:latin typeface="Arial" panose="020B0604020202020204" pitchFamily="34" charset="0"/>
              </a:rPr>
              <a:t>: TO CALL BY A WRONG NAME (MISTERMS, MISTERMED, MISTERMING)</a:t>
            </a:r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842EB765-08F8-4F5F-8FED-A199BAF8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6688"/>
            <a:ext cx="7620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800">
                <a:latin typeface="Scramble" panose="020B0603050302020204" pitchFamily="34" charset="0"/>
              </a:rPr>
              <a:t>EIMMRST</a:t>
            </a:r>
          </a:p>
        </p:txBody>
      </p:sp>
      <p:pic>
        <p:nvPicPr>
          <p:cNvPr id="29701" name="Picture 7" descr="Veja a foto ampliada!">
            <a:hlinkClick r:id="rId5"/>
            <a:extLst>
              <a:ext uri="{FF2B5EF4-FFF2-40B4-BE49-F238E27FC236}">
                <a16:creationId xmlns:a16="http://schemas.microsoft.com/office/drawing/2014/main" id="{94D597B2-4B37-482D-9BD0-E15DA0A3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600450"/>
            <a:ext cx="3200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8">
            <a:extLst>
              <a:ext uri="{FF2B5EF4-FFF2-40B4-BE49-F238E27FC236}">
                <a16:creationId xmlns:a16="http://schemas.microsoft.com/office/drawing/2014/main" id="{F8353162-2DE0-425B-A70A-CE78BDE4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733800"/>
            <a:ext cx="403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TO CALL “MISTER M” A “COW” WOULD DEFINITELY BE A </a:t>
            </a:r>
            <a:r>
              <a:rPr lang="en-US" altLang="en-US" sz="2800" b="1" i="1" u="sng">
                <a:latin typeface="Arial" panose="020B0604020202020204" pitchFamily="34" charset="0"/>
              </a:rPr>
              <a:t>MISTERM</a:t>
            </a:r>
            <a:r>
              <a:rPr lang="en-US" altLang="en-US" sz="28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11625" name="MSj02354.wav">
            <a:hlinkClick r:id="" action="ppaction://media"/>
            <a:extLst>
              <a:ext uri="{FF2B5EF4-FFF2-40B4-BE49-F238E27FC236}">
                <a16:creationId xmlns:a16="http://schemas.microsoft.com/office/drawing/2014/main" id="{83AF0774-0CFA-40D1-A406-6246681BC30B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6" name="Text Box 10">
            <a:extLst>
              <a:ext uri="{FF2B5EF4-FFF2-40B4-BE49-F238E27FC236}">
                <a16:creationId xmlns:a16="http://schemas.microsoft.com/office/drawing/2014/main" id="{F06ED17F-8BBB-4AED-BAB8-2042E2EE0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365250"/>
            <a:ext cx="87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8C7978C3-2859-4657-86AC-BF0FB3C1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128270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28" fill="hold"/>
                                        <p:tgtEl>
                                          <p:spTgt spid="1116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25"/>
                </p:tgtEl>
              </p:cMediaNode>
            </p:audio>
          </p:childTnLst>
        </p:cTn>
      </p:par>
    </p:tnLst>
    <p:bldLst>
      <p:bldP spid="111621" grpId="0"/>
      <p:bldP spid="111626" grpId="0"/>
      <p:bldP spid="11" grpId="0"/>
    </p:bldLst>
  </p:timing>
</p:sld>
</file>

<file path=ppt/theme/theme1.xml><?xml version="1.0" encoding="utf-8"?>
<a:theme xmlns:a="http://schemas.openxmlformats.org/drawingml/2006/main" name="Textured">
  <a:themeElements>
    <a:clrScheme name="Textured 9">
      <a:dk1>
        <a:srgbClr val="003300"/>
      </a:dk1>
      <a:lt1>
        <a:srgbClr val="FFFFFF"/>
      </a:lt1>
      <a:dk2>
        <a:srgbClr val="4D6A2A"/>
      </a:dk2>
      <a:lt2>
        <a:srgbClr val="FFFFFF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00"/>
        </a:dk1>
        <a:lt1>
          <a:srgbClr val="FFFFFF"/>
        </a:lt1>
        <a:dk2>
          <a:srgbClr val="4D6A2A"/>
        </a:dk2>
        <a:lt2>
          <a:srgbClr val="FFFFFF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1277</Words>
  <Application>Microsoft Macintosh PowerPoint</Application>
  <PresentationFormat>On-screen Show (4:3)</PresentationFormat>
  <Paragraphs>381</Paragraphs>
  <Slides>47</Slides>
  <Notes>47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Wingdings</vt:lpstr>
      <vt:lpstr>Brush Script MT</vt:lpstr>
      <vt:lpstr>Tahoma</vt:lpstr>
      <vt:lpstr>Arial</vt:lpstr>
      <vt:lpstr>Scramble</vt:lpstr>
      <vt:lpstr>Textured</vt:lpstr>
      <vt:lpstr>EIMRST</vt:lpstr>
      <vt:lpstr>EIMRST</vt:lpstr>
      <vt:lpstr>EIMRST</vt:lpstr>
      <vt:lpstr>PowerPoint Presentation</vt:lpstr>
      <vt:lpstr>EIMRST</vt:lpstr>
      <vt:lpstr>PowerPoint Presentation</vt:lpstr>
      <vt:lpstr>MISTER</vt:lpstr>
      <vt:lpstr>MISTER M  </vt:lpstr>
      <vt:lpstr>PowerPoint Presentation</vt:lpstr>
      <vt:lpstr>MISTER I  </vt:lpstr>
      <vt:lpstr>EIIMRST</vt:lpstr>
      <vt:lpstr>MISTER S  </vt:lpstr>
      <vt:lpstr>EIMRSST</vt:lpstr>
      <vt:lpstr>MISTER T  </vt:lpstr>
      <vt:lpstr>EIMRSTT</vt:lpstr>
      <vt:lpstr>MISTER E  </vt:lpstr>
      <vt:lpstr>EEIMRST</vt:lpstr>
      <vt:lpstr>MISTER  R  </vt:lpstr>
      <vt:lpstr>EIMRRST</vt:lpstr>
      <vt:lpstr>MISTER L  </vt:lpstr>
      <vt:lpstr>EILMRST</vt:lpstr>
      <vt:lpstr>MISTER F  </vt:lpstr>
      <vt:lpstr>EFIMRST</vt:lpstr>
      <vt:lpstr>MISTER  B  </vt:lpstr>
      <vt:lpstr>BEIMRST</vt:lpstr>
      <vt:lpstr>MISTER O  </vt:lpstr>
      <vt:lpstr>EIMORST</vt:lpstr>
      <vt:lpstr>MISTER K  </vt:lpstr>
      <vt:lpstr>EIKMRST</vt:lpstr>
      <vt:lpstr>MISTER U  </vt:lpstr>
      <vt:lpstr>EIMRSTU</vt:lpstr>
      <vt:lpstr>MISTER N  </vt:lpstr>
      <vt:lpstr>EIMNRST</vt:lpstr>
      <vt:lpstr>MISTER P  </vt:lpstr>
      <vt:lpstr>EIMPRST</vt:lpstr>
      <vt:lpstr>MISTER A  </vt:lpstr>
      <vt:lpstr>AEIMRST</vt:lpstr>
      <vt:lpstr>MISTER C  </vt:lpstr>
      <vt:lpstr>CEIMRST</vt:lpstr>
      <vt:lpstr>MISTER H  </vt:lpstr>
      <vt:lpstr>EHIMRST</vt:lpstr>
      <vt:lpstr>MISTER</vt:lpstr>
      <vt:lpstr>MISTER?</vt:lpstr>
      <vt:lpstr>PowerPoint Presentation</vt:lpstr>
      <vt:lpstr>MISTER</vt:lpstr>
      <vt:lpstr>MISTER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2024-04-22T23:36:50Z</dcterms:created>
  <dcterms:modified xsi:type="dcterms:W3CDTF">2024-05-18T15:16:45Z</dcterms:modified>
</cp:coreProperties>
</file>