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48" r:id="rId1"/>
  </p:sldMasterIdLst>
  <p:notesMasterIdLst>
    <p:notesMasterId r:id="rId189"/>
  </p:notesMasterIdLst>
  <p:sldIdLst>
    <p:sldId id="256" r:id="rId2"/>
    <p:sldId id="440"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442" r:id="rId75"/>
    <p:sldId id="443"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51" r:id="rId97"/>
    <p:sldId id="352" r:id="rId98"/>
    <p:sldId id="349" r:id="rId99"/>
    <p:sldId id="350"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1" r:id="rId188"/>
  </p:sldIdLst>
  <p:sldSz cx="12192000" cy="6858000"/>
  <p:notesSz cx="6858000" cy="9144000"/>
  <p:embeddedFontLst>
    <p:embeddedFont>
      <p:font typeface="Engravers MT" panose="02090707080505020304" pitchFamily="18" charset="77"/>
      <p:regular r:id="rId190"/>
      <p:bold r:id="rId191"/>
    </p:embeddedFont>
    <p:embeddedFont>
      <p:font typeface="Scramble" panose="020B0603050302020204" pitchFamily="34" charset="0"/>
      <p:regular r:id="rId192"/>
    </p:embeddedFont>
    <p:embeddedFont>
      <p:font typeface="Sitka Heading" pitchFamily="2" charset="0"/>
      <p:regular r:id="rId193"/>
      <p:bold r:id="rId194"/>
      <p:italic r:id="rId195"/>
      <p:boldItalic r:id="rId196"/>
    </p:embeddedFont>
    <p:embeddedFont>
      <p:font typeface="Stencil" pitchFamily="82" charset="77"/>
      <p:regular r:id="rId1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2C4E8C"/>
    <a:srgbClr val="A307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82" autoAdjust="0"/>
    <p:restoredTop sz="91293" autoAdjust="0"/>
  </p:normalViewPr>
  <p:slideViewPr>
    <p:cSldViewPr snapToGrid="0">
      <p:cViewPr varScale="1">
        <p:scale>
          <a:sx n="116" d="100"/>
          <a:sy n="116" d="100"/>
        </p:scale>
        <p:origin x="5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2.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3.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4.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5.fntdata"/><Relationship Id="rId199"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6.fntdata"/><Relationship Id="rId190" Type="http://schemas.openxmlformats.org/officeDocument/2006/relationships/font" Target="fonts/font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7.fntdata"/><Relationship Id="rId200"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font" Target="fonts/font8.fntdata"/><Relationship Id="rId201"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807FF2-60D0-461F-8BC3-6DF5CA3693D4}" type="datetimeFigureOut">
              <a:rPr lang="en-US" smtClean="0"/>
              <a:t>4/14/24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D6C10-F7FB-42F9-9C5F-22D681A2AF76}" type="slidenum">
              <a:rPr lang="en-US" smtClean="0"/>
              <a:t>‹#›</a:t>
            </a:fld>
            <a:endParaRPr lang="en-US"/>
          </a:p>
        </p:txBody>
      </p:sp>
    </p:spTree>
    <p:extLst>
      <p:ext uri="{BB962C8B-B14F-4D97-AF65-F5344CB8AC3E}">
        <p14:creationId xmlns:p14="http://schemas.microsoft.com/office/powerpoint/2010/main" val="407700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CASUIST/S, CASUISTIC, CASUISTICAL, CASUISTICALLY, CAUSISTRY, CAUSISTRIES</a:t>
            </a:r>
          </a:p>
          <a:p>
            <a:r>
              <a:rPr lang="en-US" dirty="0"/>
              <a:t>Shift + F5 to return to full screen</a:t>
            </a:r>
          </a:p>
        </p:txBody>
      </p:sp>
      <p:sp>
        <p:nvSpPr>
          <p:cNvPr id="4" name="Slide Number Placeholder 3"/>
          <p:cNvSpPr>
            <a:spLocks noGrp="1"/>
          </p:cNvSpPr>
          <p:nvPr>
            <p:ph type="sldNum" sz="quarter" idx="5"/>
          </p:nvPr>
        </p:nvSpPr>
        <p:spPr/>
        <p:txBody>
          <a:bodyPr/>
          <a:lstStyle/>
          <a:p>
            <a:fld id="{578D6C10-F7FB-42F9-9C5F-22D681A2AF76}" type="slidenum">
              <a:rPr lang="en-US" smtClean="0"/>
              <a:t>81</a:t>
            </a:fld>
            <a:endParaRPr lang="en-US"/>
          </a:p>
        </p:txBody>
      </p:sp>
    </p:spTree>
    <p:extLst>
      <p:ext uri="{BB962C8B-B14F-4D97-AF65-F5344CB8AC3E}">
        <p14:creationId xmlns:p14="http://schemas.microsoft.com/office/powerpoint/2010/main" val="258463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Both </a:t>
            </a:r>
            <a:r>
              <a:rPr lang="en-US" dirty="0"/>
              <a:t>NWL23 and WOW24 accept </a:t>
            </a:r>
            <a:r>
              <a:rPr lang="en-US" b="1" dirty="0"/>
              <a:t>WALY</a:t>
            </a:r>
            <a:r>
              <a:rPr lang="en-US" dirty="0"/>
              <a:t>. WOW24 does not accept it as an adjective that compares.</a:t>
            </a:r>
          </a:p>
        </p:txBody>
      </p:sp>
      <p:sp>
        <p:nvSpPr>
          <p:cNvPr id="4" name="Slide Number Placeholder 3"/>
          <p:cNvSpPr>
            <a:spLocks noGrp="1"/>
          </p:cNvSpPr>
          <p:nvPr>
            <p:ph type="sldNum" sz="quarter" idx="5"/>
          </p:nvPr>
        </p:nvSpPr>
        <p:spPr/>
        <p:txBody>
          <a:bodyPr/>
          <a:lstStyle/>
          <a:p>
            <a:fld id="{578D6C10-F7FB-42F9-9C5F-22D681A2AF76}" type="slidenum">
              <a:rPr lang="en-US" smtClean="0"/>
              <a:t>171</a:t>
            </a:fld>
            <a:endParaRPr lang="en-US"/>
          </a:p>
        </p:txBody>
      </p:sp>
    </p:spTree>
    <p:extLst>
      <p:ext uri="{BB962C8B-B14F-4D97-AF65-F5344CB8AC3E}">
        <p14:creationId xmlns:p14="http://schemas.microsoft.com/office/powerpoint/2010/main" val="62669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4548C-4D8D-EA81-D58D-4E42D8D09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909402-A507-E8E9-C5E4-A0AAC149AD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7098A5-76BD-28FD-14E0-BD23B55E89A6}"/>
              </a:ext>
            </a:extLst>
          </p:cNvPr>
          <p:cNvSpPr>
            <a:spLocks noGrp="1"/>
          </p:cNvSpPr>
          <p:nvPr>
            <p:ph type="dt" sz="half" idx="10"/>
          </p:nvPr>
        </p:nvSpPr>
        <p:spPr/>
        <p:txBody>
          <a:bodyPr/>
          <a:lstStyle/>
          <a:p>
            <a:fld id="{255CFBA9-B5A0-4F41-B905-15245243F618}" type="datetime1">
              <a:rPr lang="en-US" smtClean="0"/>
              <a:t>4/14/24</a:t>
            </a:fld>
            <a:endParaRPr lang="en-US"/>
          </a:p>
        </p:txBody>
      </p:sp>
      <p:sp>
        <p:nvSpPr>
          <p:cNvPr id="5" name="Footer Placeholder 4">
            <a:extLst>
              <a:ext uri="{FF2B5EF4-FFF2-40B4-BE49-F238E27FC236}">
                <a16:creationId xmlns:a16="http://schemas.microsoft.com/office/drawing/2014/main" id="{2A1778DC-52BF-836C-5E49-7777C48B3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A6FE9-9EEB-E51E-ABE8-3FBABCF11F0F}"/>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408136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0000-9108-AD56-6B66-17778EF6FE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32B0B5-2424-B5DA-9047-62C3062FAE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00FA9-DA4C-13DD-5995-9D1E41B73835}"/>
              </a:ext>
            </a:extLst>
          </p:cNvPr>
          <p:cNvSpPr>
            <a:spLocks noGrp="1"/>
          </p:cNvSpPr>
          <p:nvPr>
            <p:ph type="dt" sz="half" idx="10"/>
          </p:nvPr>
        </p:nvSpPr>
        <p:spPr/>
        <p:txBody>
          <a:bodyPr/>
          <a:lstStyle/>
          <a:p>
            <a:fld id="{22C4EB15-7A78-4E60-9153-AAED55D5E1E8}" type="datetime1">
              <a:rPr lang="en-US" smtClean="0"/>
              <a:t>4/14/24</a:t>
            </a:fld>
            <a:endParaRPr lang="en-US"/>
          </a:p>
        </p:txBody>
      </p:sp>
      <p:sp>
        <p:nvSpPr>
          <p:cNvPr id="5" name="Footer Placeholder 4">
            <a:extLst>
              <a:ext uri="{FF2B5EF4-FFF2-40B4-BE49-F238E27FC236}">
                <a16:creationId xmlns:a16="http://schemas.microsoft.com/office/drawing/2014/main" id="{168EE18F-DF69-EBD6-5EA0-7E89BBE0C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73037-BBE1-B584-0757-AE35F324009C}"/>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2331424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DD16CB-E3A9-2D7C-F2AA-BFE3B03A1A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970B0C-D157-DD2A-21A5-A88B0D206F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6B622-5375-628D-D077-C2225139AEFB}"/>
              </a:ext>
            </a:extLst>
          </p:cNvPr>
          <p:cNvSpPr>
            <a:spLocks noGrp="1"/>
          </p:cNvSpPr>
          <p:nvPr>
            <p:ph type="dt" sz="half" idx="10"/>
          </p:nvPr>
        </p:nvSpPr>
        <p:spPr/>
        <p:txBody>
          <a:bodyPr/>
          <a:lstStyle/>
          <a:p>
            <a:fld id="{3B464804-79DF-4917-BC51-3E41BA4F677C}" type="datetime1">
              <a:rPr lang="en-US" smtClean="0"/>
              <a:t>4/14/24</a:t>
            </a:fld>
            <a:endParaRPr lang="en-US"/>
          </a:p>
        </p:txBody>
      </p:sp>
      <p:sp>
        <p:nvSpPr>
          <p:cNvPr id="5" name="Footer Placeholder 4">
            <a:extLst>
              <a:ext uri="{FF2B5EF4-FFF2-40B4-BE49-F238E27FC236}">
                <a16:creationId xmlns:a16="http://schemas.microsoft.com/office/drawing/2014/main" id="{A9B621BA-3D8B-CA20-BDE7-EF57A469B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839D5-311F-3FC1-3D68-F62B2207ADA0}"/>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4107613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68EA5-BDB0-0506-6375-711F1EE47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1F33A-35D2-698E-6946-B52596F831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17235-C56E-03EC-D96D-938F1BE9BD15}"/>
              </a:ext>
            </a:extLst>
          </p:cNvPr>
          <p:cNvSpPr>
            <a:spLocks noGrp="1"/>
          </p:cNvSpPr>
          <p:nvPr>
            <p:ph type="dt" sz="half" idx="10"/>
          </p:nvPr>
        </p:nvSpPr>
        <p:spPr/>
        <p:txBody>
          <a:bodyPr/>
          <a:lstStyle/>
          <a:p>
            <a:fld id="{25A5BBCA-8B59-48A4-8860-9976E438C75C}" type="datetime1">
              <a:rPr lang="en-US" smtClean="0"/>
              <a:t>4/14/24</a:t>
            </a:fld>
            <a:endParaRPr lang="en-US"/>
          </a:p>
        </p:txBody>
      </p:sp>
      <p:sp>
        <p:nvSpPr>
          <p:cNvPr id="5" name="Footer Placeholder 4">
            <a:extLst>
              <a:ext uri="{FF2B5EF4-FFF2-40B4-BE49-F238E27FC236}">
                <a16:creationId xmlns:a16="http://schemas.microsoft.com/office/drawing/2014/main" id="{E7BB5EC0-0EF2-25BA-D1C0-AFED12AE2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EB8FD-54DC-27B8-EE3D-77F103BFA7DC}"/>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1328858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5A71A-9232-EB8E-43EF-B027E52992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4E20DD-8825-FBB4-2CD3-3EDC4C83BC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70DF3-42F0-48BB-FCE4-4C67C8283F98}"/>
              </a:ext>
            </a:extLst>
          </p:cNvPr>
          <p:cNvSpPr>
            <a:spLocks noGrp="1"/>
          </p:cNvSpPr>
          <p:nvPr>
            <p:ph type="dt" sz="half" idx="10"/>
          </p:nvPr>
        </p:nvSpPr>
        <p:spPr/>
        <p:txBody>
          <a:bodyPr/>
          <a:lstStyle/>
          <a:p>
            <a:fld id="{1B288FB7-039C-45C5-AED3-60035A455691}" type="datetime1">
              <a:rPr lang="en-US" smtClean="0"/>
              <a:t>4/14/24</a:t>
            </a:fld>
            <a:endParaRPr lang="en-US"/>
          </a:p>
        </p:txBody>
      </p:sp>
      <p:sp>
        <p:nvSpPr>
          <p:cNvPr id="5" name="Footer Placeholder 4">
            <a:extLst>
              <a:ext uri="{FF2B5EF4-FFF2-40B4-BE49-F238E27FC236}">
                <a16:creationId xmlns:a16="http://schemas.microsoft.com/office/drawing/2014/main" id="{459E0ECC-519B-2E14-532C-4DD7A1B49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7039C-9F64-61CC-E420-82C80384B501}"/>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555182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6D9E-CD71-D062-65E0-05F8837A45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B13A8-C347-111E-BE4D-1BA767526F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08C9D-C430-1355-FA8A-3A58F4E158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79C60-0AD7-4AF1-A457-FF80264CD878}"/>
              </a:ext>
            </a:extLst>
          </p:cNvPr>
          <p:cNvSpPr>
            <a:spLocks noGrp="1"/>
          </p:cNvSpPr>
          <p:nvPr>
            <p:ph type="dt" sz="half" idx="10"/>
          </p:nvPr>
        </p:nvSpPr>
        <p:spPr/>
        <p:txBody>
          <a:bodyPr/>
          <a:lstStyle/>
          <a:p>
            <a:fld id="{FDAF7177-7CDC-432E-AF1E-1E97550D6521}" type="datetime1">
              <a:rPr lang="en-US" smtClean="0"/>
              <a:t>4/14/24</a:t>
            </a:fld>
            <a:endParaRPr lang="en-US"/>
          </a:p>
        </p:txBody>
      </p:sp>
      <p:sp>
        <p:nvSpPr>
          <p:cNvPr id="6" name="Footer Placeholder 5">
            <a:extLst>
              <a:ext uri="{FF2B5EF4-FFF2-40B4-BE49-F238E27FC236}">
                <a16:creationId xmlns:a16="http://schemas.microsoft.com/office/drawing/2014/main" id="{24ABF7F2-57F1-5951-DFA0-56AB6B403B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2CD259-D8A2-5120-84AF-A331DDF72454}"/>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397345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02ED-8450-32D9-4611-0F7A8EDDB3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AC0585-BDE1-075A-B43A-8EA9D245A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3981A-75A0-2E96-C614-A8C17E34E9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A77869-92CF-4A5D-B66C-9A2AFEDDA0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C2BE4C-072A-FA7A-D00F-D955E26C22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577FF-258F-6C07-008D-A88582AF99E6}"/>
              </a:ext>
            </a:extLst>
          </p:cNvPr>
          <p:cNvSpPr>
            <a:spLocks noGrp="1"/>
          </p:cNvSpPr>
          <p:nvPr>
            <p:ph type="dt" sz="half" idx="10"/>
          </p:nvPr>
        </p:nvSpPr>
        <p:spPr/>
        <p:txBody>
          <a:bodyPr/>
          <a:lstStyle/>
          <a:p>
            <a:fld id="{FB6B5294-EC7F-410E-9AB3-A67E1EAF302A}" type="datetime1">
              <a:rPr lang="en-US" smtClean="0"/>
              <a:t>4/14/24</a:t>
            </a:fld>
            <a:endParaRPr lang="en-US"/>
          </a:p>
        </p:txBody>
      </p:sp>
      <p:sp>
        <p:nvSpPr>
          <p:cNvPr id="8" name="Footer Placeholder 7">
            <a:extLst>
              <a:ext uri="{FF2B5EF4-FFF2-40B4-BE49-F238E27FC236}">
                <a16:creationId xmlns:a16="http://schemas.microsoft.com/office/drawing/2014/main" id="{2479D76A-96AB-F40D-F4FC-C57BAF8956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E2C422-D2B8-AF9B-8C9E-7CE3098BA6D2}"/>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1893259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B16C4-E1B9-1287-8FF1-AACDD72DB2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C6F4D-12FF-14C2-2AA3-C7C94FD6A74F}"/>
              </a:ext>
            </a:extLst>
          </p:cNvPr>
          <p:cNvSpPr>
            <a:spLocks noGrp="1"/>
          </p:cNvSpPr>
          <p:nvPr>
            <p:ph type="dt" sz="half" idx="10"/>
          </p:nvPr>
        </p:nvSpPr>
        <p:spPr/>
        <p:txBody>
          <a:bodyPr/>
          <a:lstStyle/>
          <a:p>
            <a:fld id="{D81A0757-C0EB-4849-B5CA-74BDC16495BD}" type="datetime1">
              <a:rPr lang="en-US" smtClean="0"/>
              <a:t>4/14/24</a:t>
            </a:fld>
            <a:endParaRPr lang="en-US"/>
          </a:p>
        </p:txBody>
      </p:sp>
      <p:sp>
        <p:nvSpPr>
          <p:cNvPr id="4" name="Footer Placeholder 3">
            <a:extLst>
              <a:ext uri="{FF2B5EF4-FFF2-40B4-BE49-F238E27FC236}">
                <a16:creationId xmlns:a16="http://schemas.microsoft.com/office/drawing/2014/main" id="{F17BA059-23FD-41FC-B3CA-8A47950F75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FE3591-9681-0A4F-91D4-44DFCEAA12C3}"/>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16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31C886-ED31-A58F-8620-08C908B6FA61}"/>
              </a:ext>
            </a:extLst>
          </p:cNvPr>
          <p:cNvSpPr>
            <a:spLocks noGrp="1"/>
          </p:cNvSpPr>
          <p:nvPr>
            <p:ph type="dt" sz="half" idx="10"/>
          </p:nvPr>
        </p:nvSpPr>
        <p:spPr/>
        <p:txBody>
          <a:bodyPr/>
          <a:lstStyle/>
          <a:p>
            <a:fld id="{BD4C7D15-E074-43C5-8C17-908B65AF0EF6}" type="datetime1">
              <a:rPr lang="en-US" smtClean="0"/>
              <a:t>4/14/24</a:t>
            </a:fld>
            <a:endParaRPr lang="en-US"/>
          </a:p>
        </p:txBody>
      </p:sp>
      <p:sp>
        <p:nvSpPr>
          <p:cNvPr id="3" name="Footer Placeholder 2">
            <a:extLst>
              <a:ext uri="{FF2B5EF4-FFF2-40B4-BE49-F238E27FC236}">
                <a16:creationId xmlns:a16="http://schemas.microsoft.com/office/drawing/2014/main" id="{D4BEFB87-399E-DDFB-CB24-0C360F8BE9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0B0D29-DE27-5B60-07BA-0671F2AFE6C9}"/>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294452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1EC47-7F22-F4AD-B052-73032C729F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C6BB1E-8A1D-2626-3B33-840372E032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3C09F0-5C07-A716-0768-4F2D9ADFE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A70C7C-B3B3-BC56-917A-8FE74FF785CD}"/>
              </a:ext>
            </a:extLst>
          </p:cNvPr>
          <p:cNvSpPr>
            <a:spLocks noGrp="1"/>
          </p:cNvSpPr>
          <p:nvPr>
            <p:ph type="dt" sz="half" idx="10"/>
          </p:nvPr>
        </p:nvSpPr>
        <p:spPr/>
        <p:txBody>
          <a:bodyPr/>
          <a:lstStyle/>
          <a:p>
            <a:fld id="{F50B3F3E-4D5C-46AD-8FEE-F3478C4C0654}" type="datetime1">
              <a:rPr lang="en-US" smtClean="0"/>
              <a:t>4/14/24</a:t>
            </a:fld>
            <a:endParaRPr lang="en-US"/>
          </a:p>
        </p:txBody>
      </p:sp>
      <p:sp>
        <p:nvSpPr>
          <p:cNvPr id="6" name="Footer Placeholder 5">
            <a:extLst>
              <a:ext uri="{FF2B5EF4-FFF2-40B4-BE49-F238E27FC236}">
                <a16:creationId xmlns:a16="http://schemas.microsoft.com/office/drawing/2014/main" id="{087227F8-F927-68AA-DA3C-DB0B92749E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9A2BB-C534-59B8-5B29-EBACC7ADAD77}"/>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1694161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898D8-CD12-6B63-7FF6-44060DD1C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E70FD9-58F8-8861-BE9C-627584EE3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D76F9B-507D-77E2-20CC-B9DC6E848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87898F-ACBC-E437-1DB6-531B98AA3A2B}"/>
              </a:ext>
            </a:extLst>
          </p:cNvPr>
          <p:cNvSpPr>
            <a:spLocks noGrp="1"/>
          </p:cNvSpPr>
          <p:nvPr>
            <p:ph type="dt" sz="half" idx="10"/>
          </p:nvPr>
        </p:nvSpPr>
        <p:spPr/>
        <p:txBody>
          <a:bodyPr/>
          <a:lstStyle/>
          <a:p>
            <a:fld id="{25B87DE2-6078-4342-B81C-993FCB41A8E5}" type="datetime1">
              <a:rPr lang="en-US" smtClean="0"/>
              <a:t>4/14/24</a:t>
            </a:fld>
            <a:endParaRPr lang="en-US"/>
          </a:p>
        </p:txBody>
      </p:sp>
      <p:sp>
        <p:nvSpPr>
          <p:cNvPr id="6" name="Footer Placeholder 5">
            <a:extLst>
              <a:ext uri="{FF2B5EF4-FFF2-40B4-BE49-F238E27FC236}">
                <a16:creationId xmlns:a16="http://schemas.microsoft.com/office/drawing/2014/main" id="{D85EAE3B-11F7-E4AA-BFEC-285F7243B7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C2FD2-378C-DFA8-51F6-DC91BE82E3A2}"/>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97263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34DA01-B7C4-D2FF-1C38-6C60F4F60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DC4B8C-E7A0-595B-B3CE-BB58E99A81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72F21-4859-7C38-4FDC-C9F28D6E94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9965A-DF25-4470-BF2D-303D769C1D92}" type="datetime1">
              <a:rPr lang="en-US" smtClean="0"/>
              <a:t>4/14/24</a:t>
            </a:fld>
            <a:endParaRPr lang="en-US"/>
          </a:p>
        </p:txBody>
      </p:sp>
      <p:sp>
        <p:nvSpPr>
          <p:cNvPr id="5" name="Footer Placeholder 4">
            <a:extLst>
              <a:ext uri="{FF2B5EF4-FFF2-40B4-BE49-F238E27FC236}">
                <a16:creationId xmlns:a16="http://schemas.microsoft.com/office/drawing/2014/main" id="{9AA4ABC2-B504-607C-F99D-5E4D865E7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81254C-B4D2-AFCE-367B-45C1B7592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4261B-DE4C-4901-962F-DE3891883C47}" type="slidenum">
              <a:rPr lang="en-US" smtClean="0"/>
              <a:t>‹#›</a:t>
            </a:fld>
            <a:endParaRPr lang="en-US"/>
          </a:p>
        </p:txBody>
      </p:sp>
    </p:spTree>
    <p:extLst>
      <p:ext uri="{BB962C8B-B14F-4D97-AF65-F5344CB8AC3E}">
        <p14:creationId xmlns:p14="http://schemas.microsoft.com/office/powerpoint/2010/main" val="997436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7.png"/><Relationship Id="rId5" Type="http://schemas.microsoft.com/office/2007/relationships/hdphoto" Target="../media/hdphoto30.wdp"/><Relationship Id="rId4" Type="http://schemas.openxmlformats.org/officeDocument/2006/relationships/image" Target="../media/image11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7.xml"/><Relationship Id="rId5" Type="http://schemas.openxmlformats.org/officeDocument/2006/relationships/image" Target="../media/image137.jpeg"/><Relationship Id="rId4" Type="http://schemas.microsoft.com/office/2007/relationships/hdphoto" Target="../media/hdphoto31.wdp"/></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1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147.png"/><Relationship Id="rId4" Type="http://schemas.microsoft.com/office/2007/relationships/hdphoto" Target="../media/hdphoto33.wdp"/></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7.xml"/><Relationship Id="rId5" Type="http://schemas.microsoft.com/office/2007/relationships/hdphoto" Target="../media/hdphoto34.wdp"/><Relationship Id="rId4" Type="http://schemas.openxmlformats.org/officeDocument/2006/relationships/image" Target="../media/image150.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4" Type="http://schemas.microsoft.com/office/2007/relationships/hdphoto" Target="../media/hdphoto35.wdp"/></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55.jpeg"/><Relationship Id="rId7" Type="http://schemas.microsoft.com/office/2007/relationships/hdphoto" Target="../media/hdphoto37.wdp"/><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7.png"/><Relationship Id="rId5" Type="http://schemas.microsoft.com/office/2007/relationships/hdphoto" Target="../media/hdphoto36.wdp"/><Relationship Id="rId4" Type="http://schemas.openxmlformats.org/officeDocument/2006/relationships/image" Target="../media/image15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58.pn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1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image" Target="../media/image163.png"/><Relationship Id="rId3" Type="http://schemas.microsoft.com/office/2007/relationships/hdphoto" Target="../media/hdphoto39.wdp"/><Relationship Id="rId7" Type="http://schemas.microsoft.com/office/2007/relationships/hdphoto" Target="../media/hdphoto41.wdp"/><Relationship Id="rId12" Type="http://schemas.openxmlformats.org/officeDocument/2006/relationships/image" Target="../media/image167.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66.png"/><Relationship Id="rId5" Type="http://schemas.microsoft.com/office/2007/relationships/hdphoto" Target="../media/hdphoto40.wdp"/><Relationship Id="rId10" Type="http://schemas.openxmlformats.org/officeDocument/2006/relationships/image" Target="../media/image165.png"/><Relationship Id="rId4" Type="http://schemas.openxmlformats.org/officeDocument/2006/relationships/image" Target="../media/image161.png"/><Relationship Id="rId9" Type="http://schemas.openxmlformats.org/officeDocument/2006/relationships/image" Target="../media/image16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jpeg"/><Relationship Id="rId4" Type="http://schemas.microsoft.com/office/2007/relationships/hdphoto" Target="../media/hdphoto42.wdp"/></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75.pn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76.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6.jpe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7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jpeg"/><Relationship Id="rId4" Type="http://schemas.microsoft.com/office/2007/relationships/hdphoto" Target="../media/hdphoto7.wdp"/></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gif"/><Relationship Id="rId1" Type="http://schemas.openxmlformats.org/officeDocument/2006/relationships/slideLayout" Target="../slideLayouts/slideLayout7.xml"/><Relationship Id="rId4" Type="http://schemas.microsoft.com/office/2007/relationships/hdphoto" Target="../media/hdphoto44.wdp"/></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99.png"/><Relationship Id="rId3" Type="http://schemas.microsoft.com/office/2007/relationships/media" Target="../media/media2.m4a"/><Relationship Id="rId7" Type="http://schemas.microsoft.com/office/2007/relationships/hdphoto" Target="../media/hdphoto45.wdp"/><Relationship Id="rId12" Type="http://schemas.microsoft.com/office/2007/relationships/hdphoto" Target="../media/hdphoto46.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4.png"/><Relationship Id="rId11" Type="http://schemas.openxmlformats.org/officeDocument/2006/relationships/image" Target="../media/image198.png"/><Relationship Id="rId5" Type="http://schemas.openxmlformats.org/officeDocument/2006/relationships/slideLayout" Target="../slideLayouts/slideLayout7.xml"/><Relationship Id="rId10" Type="http://schemas.openxmlformats.org/officeDocument/2006/relationships/image" Target="../media/image197.png"/><Relationship Id="rId4" Type="http://schemas.openxmlformats.org/officeDocument/2006/relationships/audio" Target="../media/media2.m4a"/><Relationship Id="rId9" Type="http://schemas.openxmlformats.org/officeDocument/2006/relationships/image" Target="../media/image196.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xml"/><Relationship Id="rId4" Type="http://schemas.microsoft.com/office/2007/relationships/hdphoto" Target="../media/hdphoto47.wdp"/></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8.wdp"/></Relationships>
</file>

<file path=ppt/slides/_rels/slide1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6.png"/><Relationship Id="rId7" Type="http://schemas.openxmlformats.org/officeDocument/2006/relationships/image" Target="../media/image20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49.wdp"/><Relationship Id="rId5" Type="http://schemas.openxmlformats.org/officeDocument/2006/relationships/image" Target="../media/image208.png"/><Relationship Id="rId4" Type="http://schemas.openxmlformats.org/officeDocument/2006/relationships/image" Target="../media/image207.jpeg"/><Relationship Id="rId9" Type="http://schemas.openxmlformats.org/officeDocument/2006/relationships/image" Target="../media/image211.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212.png"/><Relationship Id="rId1" Type="http://schemas.openxmlformats.org/officeDocument/2006/relationships/slideLayout" Target="../slideLayouts/slideLayout7.xml"/><Relationship Id="rId4" Type="http://schemas.openxmlformats.org/officeDocument/2006/relationships/image" Target="../media/image213.gi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hyperlink" Target="mailto:williamrsnoddy@gmail.com" TargetMode="Externa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jpeg"/><Relationship Id="rId5" Type="http://schemas.microsoft.com/office/2007/relationships/hdphoto" Target="../media/hdphoto12.wdp"/><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9.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microsoft.com/office/2007/relationships/hdphoto" Target="../media/hdphoto16.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61.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63.png"/><Relationship Id="rId4" Type="http://schemas.microsoft.com/office/2007/relationships/hdphoto" Target="../media/hdphoto18.wdp"/><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4" Type="http://schemas.microsoft.com/office/2007/relationships/hdphoto" Target="../media/hdphoto23.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1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9.png"/><Relationship Id="rId1" Type="http://schemas.openxmlformats.org/officeDocument/2006/relationships/slideLayout" Target="../slideLayouts/slideLayout7.xml"/><Relationship Id="rId5" Type="http://schemas.microsoft.com/office/2007/relationships/hdphoto" Target="../media/hdphoto25.wdp"/><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3.jpeg"/><Relationship Id="rId4" Type="http://schemas.microsoft.com/office/2007/relationships/hdphoto" Target="../media/hdphoto26.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6.jpeg"/><Relationship Id="rId5" Type="http://schemas.microsoft.com/office/2007/relationships/hdphoto" Target="../media/hdphoto27.wdp"/><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 Id="rId4" Type="http://schemas.microsoft.com/office/2007/relationships/hdphoto" Target="../media/hdphoto29.wdp"/></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jpeg"/></Relationships>
</file>

<file path=ppt/slides/_rels/slide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F5A1D-01D4-A897-546C-C6EA5428423F}"/>
              </a:ext>
            </a:extLst>
          </p:cNvPr>
          <p:cNvSpPr>
            <a:spLocks noGrp="1"/>
          </p:cNvSpPr>
          <p:nvPr>
            <p:ph type="ctrTitle"/>
          </p:nvPr>
        </p:nvSpPr>
        <p:spPr>
          <a:xfrm>
            <a:off x="1715452" y="1051986"/>
            <a:ext cx="9144000" cy="1054146"/>
          </a:xfrm>
        </p:spPr>
        <p:txBody>
          <a:bodyPr/>
          <a:lstStyle/>
          <a:p>
            <a:r>
              <a:rPr lang="en-US" b="1" dirty="0"/>
              <a:t>New Sixes from NWL 23</a:t>
            </a:r>
          </a:p>
        </p:txBody>
      </p:sp>
      <p:pic>
        <p:nvPicPr>
          <p:cNvPr id="4" name="Picture 3">
            <a:extLst>
              <a:ext uri="{FF2B5EF4-FFF2-40B4-BE49-F238E27FC236}">
                <a16:creationId xmlns:a16="http://schemas.microsoft.com/office/drawing/2014/main" id="{E19FA80F-297F-9F44-5759-0265E6F00B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86768" y="2243589"/>
            <a:ext cx="3001369" cy="3035352"/>
          </a:xfrm>
          <a:prstGeom prst="rect">
            <a:avLst/>
          </a:prstGeom>
        </p:spPr>
      </p:pic>
      <p:pic>
        <p:nvPicPr>
          <p:cNvPr id="5" name="Picture 4">
            <a:extLst>
              <a:ext uri="{FF2B5EF4-FFF2-40B4-BE49-F238E27FC236}">
                <a16:creationId xmlns:a16="http://schemas.microsoft.com/office/drawing/2014/main" id="{6E46ED57-0ADF-D6CF-4A60-9E0506CE01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5176">
            <a:off x="3631196" y="2492437"/>
            <a:ext cx="2571696" cy="1364428"/>
          </a:xfrm>
          <a:prstGeom prst="rect">
            <a:avLst/>
          </a:prstGeom>
        </p:spPr>
      </p:pic>
      <p:pic>
        <p:nvPicPr>
          <p:cNvPr id="8" name="Picture 7">
            <a:extLst>
              <a:ext uri="{FF2B5EF4-FFF2-40B4-BE49-F238E27FC236}">
                <a16:creationId xmlns:a16="http://schemas.microsoft.com/office/drawing/2014/main" id="{61D075F6-3FD3-A953-5B12-D41D7218FA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63651" y="5278941"/>
            <a:ext cx="1072643" cy="587653"/>
          </a:xfrm>
          <a:prstGeom prst="rect">
            <a:avLst/>
          </a:prstGeom>
        </p:spPr>
      </p:pic>
      <p:sp>
        <p:nvSpPr>
          <p:cNvPr id="9" name="TextBox 8">
            <a:extLst>
              <a:ext uri="{FF2B5EF4-FFF2-40B4-BE49-F238E27FC236}">
                <a16:creationId xmlns:a16="http://schemas.microsoft.com/office/drawing/2014/main" id="{513CD459-5137-71A7-DA19-F6625A38F10D}"/>
              </a:ext>
            </a:extLst>
          </p:cNvPr>
          <p:cNvSpPr txBox="1"/>
          <p:nvPr/>
        </p:nvSpPr>
        <p:spPr>
          <a:xfrm>
            <a:off x="1584218" y="5820543"/>
            <a:ext cx="9406467" cy="369332"/>
          </a:xfrm>
          <a:prstGeom prst="rect">
            <a:avLst/>
          </a:prstGeom>
          <a:noFill/>
        </p:spPr>
        <p:txBody>
          <a:bodyPr wrap="square" rtlCol="0">
            <a:spAutoFit/>
          </a:bodyPr>
          <a:lstStyle/>
          <a:p>
            <a:r>
              <a:rPr lang="en-US" dirty="0"/>
              <a:t>But this PowerPoint show reveals the 15 6-letter words excluded by the WGPO/WOW24 word list</a:t>
            </a:r>
          </a:p>
        </p:txBody>
      </p:sp>
    </p:spTree>
    <p:extLst>
      <p:ext uri="{BB962C8B-B14F-4D97-AF65-F5344CB8AC3E}">
        <p14:creationId xmlns:p14="http://schemas.microsoft.com/office/powerpoint/2010/main" val="920714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B H K N O U</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7F1B3CDA-C08F-0244-004D-0970DAAB6B93}"/>
              </a:ext>
            </a:extLst>
          </p:cNvPr>
          <p:cNvSpPr>
            <a:spLocks noGrp="1"/>
          </p:cNvSpPr>
          <p:nvPr>
            <p:ph type="sldNum" sz="quarter" idx="12"/>
          </p:nvPr>
        </p:nvSpPr>
        <p:spPr/>
        <p:txBody>
          <a:bodyPr/>
          <a:lstStyle/>
          <a:p>
            <a:fld id="{1C64261B-DE4C-4901-962F-DE3891883C47}" type="slidenum">
              <a:rPr lang="en-US" smtClean="0"/>
              <a:t>10</a:t>
            </a:fld>
            <a:endParaRPr lang="en-US"/>
          </a:p>
        </p:txBody>
      </p:sp>
    </p:spTree>
    <p:extLst>
      <p:ext uri="{BB962C8B-B14F-4D97-AF65-F5344CB8AC3E}">
        <p14:creationId xmlns:p14="http://schemas.microsoft.com/office/powerpoint/2010/main" val="15358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K M N S</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9BCD87A-75FA-1F28-8DB5-659D17A75B1B}"/>
              </a:ext>
            </a:extLst>
          </p:cNvPr>
          <p:cNvSpPr>
            <a:spLocks noGrp="1"/>
          </p:cNvSpPr>
          <p:nvPr>
            <p:ph type="sldNum" sz="quarter" idx="12"/>
          </p:nvPr>
        </p:nvSpPr>
        <p:spPr/>
        <p:txBody>
          <a:bodyPr/>
          <a:lstStyle/>
          <a:p>
            <a:fld id="{1C64261B-DE4C-4901-962F-DE3891883C47}" type="slidenum">
              <a:rPr lang="en-US" smtClean="0"/>
              <a:t>100</a:t>
            </a:fld>
            <a:endParaRPr lang="en-US"/>
          </a:p>
        </p:txBody>
      </p:sp>
    </p:spTree>
    <p:extLst>
      <p:ext uri="{BB962C8B-B14F-4D97-AF65-F5344CB8AC3E}">
        <p14:creationId xmlns:p14="http://schemas.microsoft.com/office/powerpoint/2010/main" val="362837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MASKNE</a:t>
            </a:r>
          </a:p>
        </p:txBody>
      </p:sp>
      <p:sp>
        <p:nvSpPr>
          <p:cNvPr id="12" name="TextBox 11">
            <a:extLst>
              <a:ext uri="{FF2B5EF4-FFF2-40B4-BE49-F238E27FC236}">
                <a16:creationId xmlns:a16="http://schemas.microsoft.com/office/drawing/2014/main" id="{E647BAC3-047A-DB47-B2B7-5C3B50453D2E}"/>
              </a:ext>
            </a:extLst>
          </p:cNvPr>
          <p:cNvSpPr txBox="1"/>
          <p:nvPr/>
        </p:nvSpPr>
        <p:spPr>
          <a:xfrm>
            <a:off x="567267" y="2046668"/>
            <a:ext cx="11387665" cy="584775"/>
          </a:xfrm>
          <a:prstGeom prst="rect">
            <a:avLst/>
          </a:prstGeom>
          <a:noFill/>
        </p:spPr>
        <p:txBody>
          <a:bodyPr wrap="square" rtlCol="0">
            <a:spAutoFit/>
          </a:bodyPr>
          <a:lstStyle/>
          <a:p>
            <a:r>
              <a:rPr lang="en-US" sz="3200" b="1" dirty="0"/>
              <a:t>	MASKNE: </a:t>
            </a:r>
            <a:r>
              <a:rPr lang="en-US" sz="3200" dirty="0"/>
              <a:t>n. A RASH CAUSED BY WEARING A MASK</a:t>
            </a:r>
          </a:p>
        </p:txBody>
      </p:sp>
      <p:sp>
        <p:nvSpPr>
          <p:cNvPr id="2" name="TextBox 1">
            <a:extLst>
              <a:ext uri="{FF2B5EF4-FFF2-40B4-BE49-F238E27FC236}">
                <a16:creationId xmlns:a16="http://schemas.microsoft.com/office/drawing/2014/main" id="{0C24DF8E-FAC3-B7E6-80B4-781538792D95}"/>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275C0844-AFF6-AA15-65D4-3E21FFB354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90603" y="3429000"/>
            <a:ext cx="4917077" cy="3073173"/>
          </a:xfrm>
          <a:prstGeom prst="rect">
            <a:avLst/>
          </a:prstGeom>
        </p:spPr>
      </p:pic>
      <p:sp>
        <p:nvSpPr>
          <p:cNvPr id="5" name="Slide Number Placeholder 4">
            <a:extLst>
              <a:ext uri="{FF2B5EF4-FFF2-40B4-BE49-F238E27FC236}">
                <a16:creationId xmlns:a16="http://schemas.microsoft.com/office/drawing/2014/main" id="{52B7F130-82F6-87E4-A162-DE83B9E6FD02}"/>
              </a:ext>
            </a:extLst>
          </p:cNvPr>
          <p:cNvSpPr>
            <a:spLocks noGrp="1"/>
          </p:cNvSpPr>
          <p:nvPr>
            <p:ph type="sldNum" sz="quarter" idx="12"/>
          </p:nvPr>
        </p:nvSpPr>
        <p:spPr/>
        <p:txBody>
          <a:bodyPr/>
          <a:lstStyle/>
          <a:p>
            <a:fld id="{1C64261B-DE4C-4901-962F-DE3891883C47}" type="slidenum">
              <a:rPr lang="en-US" smtClean="0"/>
              <a:t>101</a:t>
            </a:fld>
            <a:endParaRPr lang="en-US"/>
          </a:p>
        </p:txBody>
      </p:sp>
      <p:pic>
        <p:nvPicPr>
          <p:cNvPr id="6" name="Picture 5">
            <a:extLst>
              <a:ext uri="{FF2B5EF4-FFF2-40B4-BE49-F238E27FC236}">
                <a16:creationId xmlns:a16="http://schemas.microsoft.com/office/drawing/2014/main" id="{9FBD5A22-8E47-EABE-A569-3C2CF71B80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8547" y="703092"/>
            <a:ext cx="763481" cy="455152"/>
          </a:xfrm>
          <a:prstGeom prst="rect">
            <a:avLst/>
          </a:prstGeom>
        </p:spPr>
      </p:pic>
      <p:sp>
        <p:nvSpPr>
          <p:cNvPr id="7" name="TextBox 6">
            <a:extLst>
              <a:ext uri="{FF2B5EF4-FFF2-40B4-BE49-F238E27FC236}">
                <a16:creationId xmlns:a16="http://schemas.microsoft.com/office/drawing/2014/main" id="{DFEC00E7-6D81-0F30-5054-884601966C71}"/>
              </a:ext>
            </a:extLst>
          </p:cNvPr>
          <p:cNvSpPr txBox="1"/>
          <p:nvPr/>
        </p:nvSpPr>
        <p:spPr>
          <a:xfrm>
            <a:off x="2449268" y="2485391"/>
            <a:ext cx="6767936" cy="584775"/>
          </a:xfrm>
          <a:prstGeom prst="rect">
            <a:avLst/>
          </a:prstGeom>
          <a:noFill/>
        </p:spPr>
        <p:txBody>
          <a:bodyPr wrap="square" rtlCol="0">
            <a:spAutoFit/>
          </a:bodyPr>
          <a:lstStyle/>
          <a:p>
            <a:r>
              <a:rPr lang="en-US" sz="3200" dirty="0"/>
              <a:t>(WGPO/WOW24 doesn’t accept the –</a:t>
            </a:r>
            <a:r>
              <a:rPr lang="en-US" sz="3200" b="1" dirty="0"/>
              <a:t>S</a:t>
            </a:r>
            <a:r>
              <a:rPr lang="en-US" sz="3200" dirty="0"/>
              <a:t>)</a:t>
            </a:r>
          </a:p>
        </p:txBody>
      </p:sp>
      <p:cxnSp>
        <p:nvCxnSpPr>
          <p:cNvPr id="8" name="Straight Connector 7">
            <a:extLst>
              <a:ext uri="{FF2B5EF4-FFF2-40B4-BE49-F238E27FC236}">
                <a16:creationId xmlns:a16="http://schemas.microsoft.com/office/drawing/2014/main" id="{E35306D5-1302-B974-0728-382B7AB4C159}"/>
              </a:ext>
            </a:extLst>
          </p:cNvPr>
          <p:cNvCxnSpPr>
            <a:cxnSpLocks/>
          </p:cNvCxnSpPr>
          <p:nvPr/>
        </p:nvCxnSpPr>
        <p:spPr>
          <a:xfrm flipV="1">
            <a:off x="8746067" y="1259642"/>
            <a:ext cx="317776" cy="38204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86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 C H M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85FF681A-7F0A-141B-4FEF-9BDE1924DBE8}"/>
              </a:ext>
            </a:extLst>
          </p:cNvPr>
          <p:cNvSpPr>
            <a:spLocks noGrp="1"/>
          </p:cNvSpPr>
          <p:nvPr>
            <p:ph type="sldNum" sz="quarter" idx="12"/>
          </p:nvPr>
        </p:nvSpPr>
        <p:spPr/>
        <p:txBody>
          <a:bodyPr/>
          <a:lstStyle/>
          <a:p>
            <a:fld id="{1C64261B-DE4C-4901-962F-DE3891883C47}" type="slidenum">
              <a:rPr lang="en-US" smtClean="0"/>
              <a:t>102</a:t>
            </a:fld>
            <a:endParaRPr lang="en-US"/>
          </a:p>
        </p:txBody>
      </p:sp>
    </p:spTree>
    <p:extLst>
      <p:ext uri="{BB962C8B-B14F-4D97-AF65-F5344CB8AC3E}">
        <p14:creationId xmlns:p14="http://schemas.microsoft.com/office/powerpoint/2010/main" val="37486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57AB52-2AF2-9D41-3F20-1DAC90F0B4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4787" y="3923778"/>
            <a:ext cx="2120911" cy="2100400"/>
          </a:xfrm>
          <a:prstGeom prst="rect">
            <a:avLst/>
          </a:prstGeom>
        </p:spPr>
      </p:pic>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MATCHA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427647" y="2118721"/>
            <a:ext cx="6373453" cy="1077218"/>
          </a:xfrm>
          <a:prstGeom prst="rect">
            <a:avLst/>
          </a:prstGeom>
          <a:noFill/>
        </p:spPr>
        <p:txBody>
          <a:bodyPr wrap="square" rtlCol="0">
            <a:spAutoFit/>
          </a:bodyPr>
          <a:lstStyle/>
          <a:p>
            <a:r>
              <a:rPr lang="en-US" sz="3200" b="1" dirty="0"/>
              <a:t>	MATCHA: </a:t>
            </a:r>
            <a:r>
              <a:rPr lang="en-US" sz="3200" dirty="0"/>
              <a:t>n. A POWDER MADE 	   FROM GREEN TEA LEAVES</a:t>
            </a:r>
          </a:p>
        </p:txBody>
      </p:sp>
      <p:sp>
        <p:nvSpPr>
          <p:cNvPr id="2" name="TextBox 1">
            <a:extLst>
              <a:ext uri="{FF2B5EF4-FFF2-40B4-BE49-F238E27FC236}">
                <a16:creationId xmlns:a16="http://schemas.microsoft.com/office/drawing/2014/main" id="{0C24DF8E-FAC3-B7E6-80B4-781538792D95}"/>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4" name="TextBox 3">
            <a:extLst>
              <a:ext uri="{FF2B5EF4-FFF2-40B4-BE49-F238E27FC236}">
                <a16:creationId xmlns:a16="http://schemas.microsoft.com/office/drawing/2014/main" id="{87408B78-DAA6-AABF-1478-B1C3FCDF99A3}"/>
              </a:ext>
            </a:extLst>
          </p:cNvPr>
          <p:cNvSpPr txBox="1"/>
          <p:nvPr/>
        </p:nvSpPr>
        <p:spPr>
          <a:xfrm>
            <a:off x="8245875" y="849143"/>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6" name="Picture 5">
            <a:extLst>
              <a:ext uri="{FF2B5EF4-FFF2-40B4-BE49-F238E27FC236}">
                <a16:creationId xmlns:a16="http://schemas.microsoft.com/office/drawing/2014/main" id="{FC3EF4C5-B24A-F1C9-65FB-F9CCC066F4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662062"/>
            <a:ext cx="3016840" cy="2435101"/>
          </a:xfrm>
          <a:prstGeom prst="rect">
            <a:avLst/>
          </a:prstGeom>
        </p:spPr>
      </p:pic>
      <p:pic>
        <p:nvPicPr>
          <p:cNvPr id="7" name="Picture 6">
            <a:extLst>
              <a:ext uri="{FF2B5EF4-FFF2-40B4-BE49-F238E27FC236}">
                <a16:creationId xmlns:a16="http://schemas.microsoft.com/office/drawing/2014/main" id="{E37B075B-2870-448B-E547-384011E181B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10" b="97117" l="9885" r="89885">
                        <a14:foregroundMark x1="44598" y1="10811" x2="45057" y2="29910"/>
                        <a14:foregroundMark x1="14943" y1="12072" x2="56782" y2="15856"/>
                        <a14:foregroundMark x1="56782" y1="15856" x2="77241" y2="12613"/>
                        <a14:foregroundMark x1="77241" y1="12613" x2="78851" y2="13153"/>
                        <a14:foregroundMark x1="41609" y1="97117" x2="46667" y2="31351"/>
                        <a14:foregroundMark x1="21839" y1="94955" x2="26667" y2="33694"/>
                        <a14:foregroundMark x1="26667" y1="33694" x2="27816" y2="30450"/>
                        <a14:foregroundMark x1="15172" y1="42342" x2="14253" y2="67387"/>
                        <a14:foregroundMark x1="14253" y1="67387" x2="20690" y2="71532"/>
                        <a14:foregroundMark x1="14943" y1="37297" x2="11724" y2="45405"/>
                        <a14:foregroundMark x1="11724" y1="45405" x2="12184" y2="47207"/>
                        <a14:foregroundMark x1="12184" y1="46126" x2="12184" y2="58378"/>
                        <a14:foregroundMark x1="48966" y1="50631" x2="59540" y2="54054"/>
                        <a14:foregroundMark x1="45977" y1="12072" x2="73103" y2="13153"/>
                        <a14:foregroundMark x1="13333" y1="91532" x2="22989" y2="93874"/>
                        <a14:foregroundMark x1="22989" y1="93874" x2="34483" y2="94054"/>
                        <a14:foregroundMark x1="34483" y1="94054" x2="35172" y2="93694"/>
                        <a14:foregroundMark x1="28966" y1="96216" x2="29425" y2="87928"/>
                        <a14:foregroundMark x1="23908" y1="95856" x2="23448" y2="91351"/>
                        <a14:foregroundMark x1="85517" y1="77838" x2="85517" y2="77838"/>
                      </a14:backgroundRemoval>
                    </a14:imgEffect>
                  </a14:imgLayer>
                </a14:imgProps>
              </a:ext>
              <a:ext uri="{28A0092B-C50C-407E-A947-70E740481C1C}">
                <a14:useLocalDpi xmlns:a14="http://schemas.microsoft.com/office/drawing/2010/main"/>
              </a:ext>
            </a:extLst>
          </a:blip>
          <a:srcRect/>
          <a:stretch/>
        </p:blipFill>
        <p:spPr>
          <a:xfrm>
            <a:off x="4676501" y="3566037"/>
            <a:ext cx="2055223" cy="2623220"/>
          </a:xfrm>
          <a:prstGeom prst="rect">
            <a:avLst/>
          </a:prstGeom>
        </p:spPr>
      </p:pic>
      <p:pic>
        <p:nvPicPr>
          <p:cNvPr id="10" name="Picture 9">
            <a:extLst>
              <a:ext uri="{FF2B5EF4-FFF2-40B4-BE49-F238E27FC236}">
                <a16:creationId xmlns:a16="http://schemas.microsoft.com/office/drawing/2014/main" id="{00773357-F509-7285-9D40-3DACBCE0D6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0869" y="866894"/>
            <a:ext cx="1879072" cy="1252402"/>
          </a:xfrm>
          <a:prstGeom prst="rect">
            <a:avLst/>
          </a:prstGeom>
        </p:spPr>
      </p:pic>
      <p:sp>
        <p:nvSpPr>
          <p:cNvPr id="5" name="Slide Number Placeholder 4">
            <a:extLst>
              <a:ext uri="{FF2B5EF4-FFF2-40B4-BE49-F238E27FC236}">
                <a16:creationId xmlns:a16="http://schemas.microsoft.com/office/drawing/2014/main" id="{B64E5095-6E80-0206-7F3B-0F7495F03779}"/>
              </a:ext>
            </a:extLst>
          </p:cNvPr>
          <p:cNvSpPr>
            <a:spLocks noGrp="1"/>
          </p:cNvSpPr>
          <p:nvPr>
            <p:ph type="sldNum" sz="quarter" idx="12"/>
          </p:nvPr>
        </p:nvSpPr>
        <p:spPr/>
        <p:txBody>
          <a:bodyPr/>
          <a:lstStyle/>
          <a:p>
            <a:fld id="{1C64261B-DE4C-4901-962F-DE3891883C47}" type="slidenum">
              <a:rPr lang="en-US" smtClean="0"/>
              <a:t>103</a:t>
            </a:fld>
            <a:endParaRPr lang="en-US"/>
          </a:p>
        </p:txBody>
      </p:sp>
    </p:spTree>
    <p:extLst>
      <p:ext uri="{BB962C8B-B14F-4D97-AF65-F5344CB8AC3E}">
        <p14:creationId xmlns:p14="http://schemas.microsoft.com/office/powerpoint/2010/main" val="390539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E M P T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7A9531B7-39E9-70D4-A029-E9372F19B69F}"/>
              </a:ext>
            </a:extLst>
          </p:cNvPr>
          <p:cNvSpPr>
            <a:spLocks noGrp="1"/>
          </p:cNvSpPr>
          <p:nvPr>
            <p:ph type="sldNum" sz="quarter" idx="12"/>
          </p:nvPr>
        </p:nvSpPr>
        <p:spPr/>
        <p:txBody>
          <a:bodyPr/>
          <a:lstStyle/>
          <a:p>
            <a:fld id="{1C64261B-DE4C-4901-962F-DE3891883C47}" type="slidenum">
              <a:rPr lang="en-US" smtClean="0"/>
              <a:t>104</a:t>
            </a:fld>
            <a:endParaRPr lang="en-US"/>
          </a:p>
        </p:txBody>
      </p:sp>
    </p:spTree>
    <p:extLst>
      <p:ext uri="{BB962C8B-B14F-4D97-AF65-F5344CB8AC3E}">
        <p14:creationId xmlns:p14="http://schemas.microsoft.com/office/powerpoint/2010/main" val="40800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MEETUP</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611087" y="2118721"/>
            <a:ext cx="7642860" cy="584775"/>
          </a:xfrm>
          <a:prstGeom prst="rect">
            <a:avLst/>
          </a:prstGeom>
          <a:noFill/>
        </p:spPr>
        <p:txBody>
          <a:bodyPr wrap="square" rtlCol="0">
            <a:spAutoFit/>
          </a:bodyPr>
          <a:lstStyle/>
          <a:p>
            <a:r>
              <a:rPr lang="en-US" sz="3200" b="1" dirty="0"/>
              <a:t>	MEETUP: </a:t>
            </a:r>
            <a:r>
              <a:rPr lang="en-US" sz="3200" dirty="0"/>
              <a:t>n. A MEETING, AN ASSEMBLY</a:t>
            </a:r>
          </a:p>
        </p:txBody>
      </p:sp>
      <p:sp>
        <p:nvSpPr>
          <p:cNvPr id="2" name="TextBox 1">
            <a:extLst>
              <a:ext uri="{FF2B5EF4-FFF2-40B4-BE49-F238E27FC236}">
                <a16:creationId xmlns:a16="http://schemas.microsoft.com/office/drawing/2014/main" id="{0C24DF8E-FAC3-B7E6-80B4-781538792D95}"/>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1F4AF37C-0778-34F5-450C-20FDC8915F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66506" y="3126290"/>
            <a:ext cx="5285014" cy="3149868"/>
          </a:xfrm>
          <a:prstGeom prst="rect">
            <a:avLst/>
          </a:prstGeom>
        </p:spPr>
      </p:pic>
      <p:sp>
        <p:nvSpPr>
          <p:cNvPr id="5" name="Slide Number Placeholder 4">
            <a:extLst>
              <a:ext uri="{FF2B5EF4-FFF2-40B4-BE49-F238E27FC236}">
                <a16:creationId xmlns:a16="http://schemas.microsoft.com/office/drawing/2014/main" id="{396DBBD1-80A3-3EE9-DD86-446579394C03}"/>
              </a:ext>
            </a:extLst>
          </p:cNvPr>
          <p:cNvSpPr>
            <a:spLocks noGrp="1"/>
          </p:cNvSpPr>
          <p:nvPr>
            <p:ph type="sldNum" sz="quarter" idx="12"/>
          </p:nvPr>
        </p:nvSpPr>
        <p:spPr/>
        <p:txBody>
          <a:bodyPr/>
          <a:lstStyle/>
          <a:p>
            <a:fld id="{1C64261B-DE4C-4901-962F-DE3891883C47}" type="slidenum">
              <a:rPr lang="en-US" smtClean="0"/>
              <a:t>105</a:t>
            </a:fld>
            <a:endParaRPr lang="en-US"/>
          </a:p>
        </p:txBody>
      </p:sp>
    </p:spTree>
    <p:extLst>
      <p:ext uri="{BB962C8B-B14F-4D97-AF65-F5344CB8AC3E}">
        <p14:creationId xmlns:p14="http://schemas.microsoft.com/office/powerpoint/2010/main" val="25930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D E I M R</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2B3CD8E8-4D4F-C836-29B4-B55C768464D4}"/>
              </a:ext>
            </a:extLst>
          </p:cNvPr>
          <p:cNvSpPr>
            <a:spLocks noGrp="1"/>
          </p:cNvSpPr>
          <p:nvPr>
            <p:ph type="sldNum" sz="quarter" idx="12"/>
          </p:nvPr>
        </p:nvSpPr>
        <p:spPr/>
        <p:txBody>
          <a:bodyPr/>
          <a:lstStyle/>
          <a:p>
            <a:fld id="{1C64261B-DE4C-4901-962F-DE3891883C47}" type="slidenum">
              <a:rPr lang="en-US" smtClean="0"/>
              <a:t>106</a:t>
            </a:fld>
            <a:endParaRPr lang="en-US"/>
          </a:p>
        </p:txBody>
      </p:sp>
    </p:spTree>
    <p:extLst>
      <p:ext uri="{BB962C8B-B14F-4D97-AF65-F5344CB8AC3E}">
        <p14:creationId xmlns:p14="http://schemas.microsoft.com/office/powerpoint/2010/main" val="132213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MIDDER</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427647" y="2118721"/>
            <a:ext cx="8302266" cy="1077218"/>
          </a:xfrm>
          <a:prstGeom prst="rect">
            <a:avLst/>
          </a:prstGeom>
          <a:noFill/>
        </p:spPr>
        <p:txBody>
          <a:bodyPr wrap="square" rtlCol="0">
            <a:spAutoFit/>
          </a:bodyPr>
          <a:lstStyle/>
          <a:p>
            <a:r>
              <a:rPr lang="en-US" sz="3200" b="1" dirty="0"/>
              <a:t>MIDDER: </a:t>
            </a:r>
            <a:r>
              <a:rPr lang="en-US" sz="3200" dirty="0"/>
              <a:t>adj. MORE </a:t>
            </a:r>
            <a:r>
              <a:rPr lang="en-US" sz="3200" u="sng" dirty="0"/>
              <a:t>MID</a:t>
            </a:r>
            <a:r>
              <a:rPr lang="en-US" sz="3200" dirty="0"/>
              <a:t>, NEITHER GREAT OR TERRIBLE (MIDDEST)</a:t>
            </a:r>
          </a:p>
        </p:txBody>
      </p:sp>
      <p:pic>
        <p:nvPicPr>
          <p:cNvPr id="4" name="Picture 3">
            <a:extLst>
              <a:ext uri="{FF2B5EF4-FFF2-40B4-BE49-F238E27FC236}">
                <a16:creationId xmlns:a16="http://schemas.microsoft.com/office/drawing/2014/main" id="{FDDF4285-B65C-2C6D-3E38-5C47A36E6C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1761" y="3334438"/>
            <a:ext cx="3141617" cy="3141617"/>
          </a:xfrm>
          <a:prstGeom prst="rect">
            <a:avLst/>
          </a:prstGeom>
        </p:spPr>
      </p:pic>
      <p:sp>
        <p:nvSpPr>
          <p:cNvPr id="2" name="Slide Number Placeholder 1">
            <a:extLst>
              <a:ext uri="{FF2B5EF4-FFF2-40B4-BE49-F238E27FC236}">
                <a16:creationId xmlns:a16="http://schemas.microsoft.com/office/drawing/2014/main" id="{92ED53CF-2679-2D7B-A901-D3A27443DAF8}"/>
              </a:ext>
            </a:extLst>
          </p:cNvPr>
          <p:cNvSpPr>
            <a:spLocks noGrp="1"/>
          </p:cNvSpPr>
          <p:nvPr>
            <p:ph type="sldNum" sz="quarter" idx="12"/>
          </p:nvPr>
        </p:nvSpPr>
        <p:spPr/>
        <p:txBody>
          <a:bodyPr/>
          <a:lstStyle/>
          <a:p>
            <a:fld id="{1C64261B-DE4C-4901-962F-DE3891883C47}" type="slidenum">
              <a:rPr lang="en-US" smtClean="0"/>
              <a:t>107</a:t>
            </a:fld>
            <a:endParaRPr lang="en-US"/>
          </a:p>
        </p:txBody>
      </p:sp>
    </p:spTree>
    <p:extLst>
      <p:ext uri="{BB962C8B-B14F-4D97-AF65-F5344CB8AC3E}">
        <p14:creationId xmlns:p14="http://schemas.microsoft.com/office/powerpoint/2010/main" val="23021306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D5F98-6954-811D-EC16-2226EABFE1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D5F935-7107-6E80-737D-9D5792A65A68}"/>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a:t>
            </a:r>
            <a:r>
              <a:rPr lang="en-US" sz="7200" dirty="0" err="1">
                <a:latin typeface="Scramble" panose="020B0603050302020204" pitchFamily="34" charset="0"/>
              </a:rPr>
              <a:t>D</a:t>
            </a:r>
            <a:r>
              <a:rPr lang="en-US" sz="7200" dirty="0">
                <a:latin typeface="Scramble" panose="020B0603050302020204" pitchFamily="34" charset="0"/>
              </a:rPr>
              <a:t> </a:t>
            </a:r>
            <a:r>
              <a:rPr lang="en-US" sz="7200" dirty="0" err="1">
                <a:latin typeface="Scramble" panose="020B0603050302020204" pitchFamily="34" charset="0"/>
              </a:rPr>
              <a:t>D</a:t>
            </a:r>
            <a:r>
              <a:rPr lang="en-US" sz="7200" dirty="0">
                <a:latin typeface="Scramble" panose="020B0603050302020204" pitchFamily="34" charset="0"/>
              </a:rPr>
              <a:t> E M O</a:t>
            </a:r>
          </a:p>
        </p:txBody>
      </p:sp>
      <p:sp>
        <p:nvSpPr>
          <p:cNvPr id="3" name="TextBox 2">
            <a:extLst>
              <a:ext uri="{FF2B5EF4-FFF2-40B4-BE49-F238E27FC236}">
                <a16:creationId xmlns:a16="http://schemas.microsoft.com/office/drawing/2014/main" id="{84B9B925-7D2C-22C1-DADC-5123DEC5CA0B}"/>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6ADF8763-3327-0E91-65B7-1F1D52322788}"/>
              </a:ext>
            </a:extLst>
          </p:cNvPr>
          <p:cNvSpPr>
            <a:spLocks noGrp="1"/>
          </p:cNvSpPr>
          <p:nvPr>
            <p:ph type="sldNum" sz="quarter" idx="12"/>
          </p:nvPr>
        </p:nvSpPr>
        <p:spPr/>
        <p:txBody>
          <a:bodyPr/>
          <a:lstStyle/>
          <a:p>
            <a:fld id="{1C64261B-DE4C-4901-962F-DE3891883C47}" type="slidenum">
              <a:rPr lang="en-US" smtClean="0"/>
              <a:t>108</a:t>
            </a:fld>
            <a:endParaRPr lang="en-US"/>
          </a:p>
        </p:txBody>
      </p:sp>
    </p:spTree>
    <p:extLst>
      <p:ext uri="{BB962C8B-B14F-4D97-AF65-F5344CB8AC3E}">
        <p14:creationId xmlns:p14="http://schemas.microsoft.com/office/powerpoint/2010/main" val="138843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7259B-1C81-B31A-EF6F-0D40641D2E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1EF68C-0F84-80E7-C456-E6931B7FCB9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MODDED</a:t>
            </a:r>
          </a:p>
        </p:txBody>
      </p:sp>
      <p:sp>
        <p:nvSpPr>
          <p:cNvPr id="12" name="TextBox 11">
            <a:extLst>
              <a:ext uri="{FF2B5EF4-FFF2-40B4-BE49-F238E27FC236}">
                <a16:creationId xmlns:a16="http://schemas.microsoft.com/office/drawing/2014/main" id="{8A789C4A-5DCB-EF05-18AC-E70FEBDCCC00}"/>
              </a:ext>
            </a:extLst>
          </p:cNvPr>
          <p:cNvSpPr txBox="1"/>
          <p:nvPr/>
        </p:nvSpPr>
        <p:spPr>
          <a:xfrm>
            <a:off x="2514733" y="1980222"/>
            <a:ext cx="8302266" cy="1077218"/>
          </a:xfrm>
          <a:prstGeom prst="rect">
            <a:avLst/>
          </a:prstGeom>
          <a:noFill/>
        </p:spPr>
        <p:txBody>
          <a:bodyPr wrap="square" rtlCol="0">
            <a:spAutoFit/>
          </a:bodyPr>
          <a:lstStyle/>
          <a:p>
            <a:r>
              <a:rPr lang="en-US" sz="3200" b="1" dirty="0"/>
              <a:t>MODDED: </a:t>
            </a:r>
            <a:r>
              <a:rPr lang="en-US" sz="3200" dirty="0"/>
              <a:t>v. MADE AN AFTERMARKET MODIFICATION (MOD, MODS, MODDING)</a:t>
            </a:r>
          </a:p>
        </p:txBody>
      </p:sp>
      <p:pic>
        <p:nvPicPr>
          <p:cNvPr id="2" name="Picture 1">
            <a:extLst>
              <a:ext uri="{FF2B5EF4-FFF2-40B4-BE49-F238E27FC236}">
                <a16:creationId xmlns:a16="http://schemas.microsoft.com/office/drawing/2014/main" id="{3732EA47-772E-C12F-7527-BFD1ADA4DA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7432" y="3263536"/>
            <a:ext cx="4762500" cy="3176588"/>
          </a:xfrm>
          <a:prstGeom prst="rect">
            <a:avLst/>
          </a:prstGeom>
        </p:spPr>
      </p:pic>
      <p:sp>
        <p:nvSpPr>
          <p:cNvPr id="4" name="Slide Number Placeholder 3">
            <a:extLst>
              <a:ext uri="{FF2B5EF4-FFF2-40B4-BE49-F238E27FC236}">
                <a16:creationId xmlns:a16="http://schemas.microsoft.com/office/drawing/2014/main" id="{492899A4-1254-1FBF-A6A2-091128C0B947}"/>
              </a:ext>
            </a:extLst>
          </p:cNvPr>
          <p:cNvSpPr>
            <a:spLocks noGrp="1"/>
          </p:cNvSpPr>
          <p:nvPr>
            <p:ph type="sldNum" sz="quarter" idx="12"/>
          </p:nvPr>
        </p:nvSpPr>
        <p:spPr/>
        <p:txBody>
          <a:bodyPr/>
          <a:lstStyle/>
          <a:p>
            <a:fld id="{1C64261B-DE4C-4901-962F-DE3891883C47}" type="slidenum">
              <a:rPr lang="en-US" smtClean="0"/>
              <a:t>109</a:t>
            </a:fld>
            <a:endParaRPr lang="en-US"/>
          </a:p>
        </p:txBody>
      </p:sp>
    </p:spTree>
    <p:extLst>
      <p:ext uri="{BB962C8B-B14F-4D97-AF65-F5344CB8AC3E}">
        <p14:creationId xmlns:p14="http://schemas.microsoft.com/office/powerpoint/2010/main" val="112400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BOHUNK</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13424" y="2796381"/>
            <a:ext cx="6092570" cy="523220"/>
          </a:xfrm>
          <a:prstGeom prst="rect">
            <a:avLst/>
          </a:prstGeom>
          <a:noFill/>
        </p:spPr>
        <p:txBody>
          <a:bodyPr wrap="square" rtlCol="0">
            <a:spAutoFit/>
          </a:bodyPr>
          <a:lstStyle/>
          <a:p>
            <a:r>
              <a:rPr lang="en-US" sz="2800" b="1" dirty="0"/>
              <a:t>BOHUNK</a:t>
            </a:r>
            <a:r>
              <a:rPr lang="en-US" sz="2800" dirty="0"/>
              <a:t>: n. A ROUGH, STUPID PERSON</a:t>
            </a:r>
          </a:p>
        </p:txBody>
      </p:sp>
      <p:sp>
        <p:nvSpPr>
          <p:cNvPr id="14" name="TextBox 13">
            <a:extLst>
              <a:ext uri="{FF2B5EF4-FFF2-40B4-BE49-F238E27FC236}">
                <a16:creationId xmlns:a16="http://schemas.microsoft.com/office/drawing/2014/main" id="{37100527-5A5F-CE8C-3C75-6A7359764217}"/>
              </a:ext>
            </a:extLst>
          </p:cNvPr>
          <p:cNvSpPr txBox="1"/>
          <p:nvPr/>
        </p:nvSpPr>
        <p:spPr>
          <a:xfrm>
            <a:off x="8507919" y="185766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FC4142EF-51CE-E742-4641-ACFCA769D390}"/>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7067" b="97919" l="8400" r="91867">
                        <a14:foregroundMark x1="35533" y1="92788" x2="53333" y2="93562"/>
                        <a14:foregroundMark x1="53333" y1="93562" x2="66800" y2="91626"/>
                        <a14:foregroundMark x1="66800" y1="91626" x2="72000" y2="72072"/>
                        <a14:foregroundMark x1="29067" y1="98015" x2="72467" y2="95789"/>
                        <a14:foregroundMark x1="15600" y1="94724" x2="40067" y2="93175"/>
                        <a14:foregroundMark x1="91867" y1="50823" x2="78933" y2="51355"/>
                        <a14:foregroundMark x1="8400" y1="84269" x2="17067" y2="79235"/>
                        <a14:foregroundMark x1="40067" y1="8519" x2="55867" y2="14279"/>
                        <a14:foregroundMark x1="55867" y1="14279" x2="60467" y2="18635"/>
                        <a14:foregroundMark x1="61667" y1="13214" x2="50667" y2="7067"/>
                        <a14:foregroundMark x1="50667" y1="7067" x2="36933" y2="10019"/>
                        <a14:foregroundMark x1="36933" y1="10019" x2="30867" y2="21733"/>
                        <a14:foregroundMark x1="30867" y1="21733" x2="31667" y2="22798"/>
                        <a14:backgroundMark x1="12467" y1="58519" x2="13667" y2="65634"/>
                        <a14:backgroundMark x1="13200" y1="59003" x2="13200" y2="64085"/>
                        <a14:backgroundMark x1="12267" y1="59390" x2="13667" y2="63553"/>
                        <a14:backgroundMark x1="13933" y1="58519" x2="13200" y2="64085"/>
                      </a14:backgroundRemoval>
                    </a14:imgEffect>
                  </a14:imgLayer>
                </a14:imgProps>
              </a:ext>
              <a:ext uri="{28A0092B-C50C-407E-A947-70E740481C1C}">
                <a14:useLocalDpi xmlns:a14="http://schemas.microsoft.com/office/drawing/2010/main"/>
              </a:ext>
            </a:extLst>
          </a:blip>
          <a:stretch>
            <a:fillRect/>
          </a:stretch>
        </p:blipFill>
        <p:spPr>
          <a:xfrm>
            <a:off x="4676021" y="3319601"/>
            <a:ext cx="1968620" cy="2711446"/>
          </a:xfrm>
          <a:prstGeom prst="rect">
            <a:avLst/>
          </a:prstGeom>
        </p:spPr>
      </p:pic>
      <p:pic>
        <p:nvPicPr>
          <p:cNvPr id="4" name="Picture 3">
            <a:extLst>
              <a:ext uri="{FF2B5EF4-FFF2-40B4-BE49-F238E27FC236}">
                <a16:creationId xmlns:a16="http://schemas.microsoft.com/office/drawing/2014/main" id="{F4423121-1DDA-6C10-9C01-15BDBCC004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3017" y="3406629"/>
            <a:ext cx="6718125" cy="2811233"/>
          </a:xfrm>
          <a:prstGeom prst="rect">
            <a:avLst/>
          </a:prstGeom>
        </p:spPr>
      </p:pic>
      <p:sp>
        <p:nvSpPr>
          <p:cNvPr id="5" name="Slide Number Placeholder 4">
            <a:extLst>
              <a:ext uri="{FF2B5EF4-FFF2-40B4-BE49-F238E27FC236}">
                <a16:creationId xmlns:a16="http://schemas.microsoft.com/office/drawing/2014/main" id="{BE3C61F0-6A7C-6A1C-DA34-8BC32FC385D6}"/>
              </a:ext>
            </a:extLst>
          </p:cNvPr>
          <p:cNvSpPr>
            <a:spLocks noGrp="1"/>
          </p:cNvSpPr>
          <p:nvPr>
            <p:ph type="sldNum" sz="quarter" idx="12"/>
          </p:nvPr>
        </p:nvSpPr>
        <p:spPr/>
        <p:txBody>
          <a:bodyPr/>
          <a:lstStyle/>
          <a:p>
            <a:fld id="{1C64261B-DE4C-4901-962F-DE3891883C47}" type="slidenum">
              <a:rPr lang="en-US" smtClean="0"/>
              <a:t>11</a:t>
            </a:fld>
            <a:endParaRPr lang="en-US"/>
          </a:p>
        </p:txBody>
      </p:sp>
    </p:spTree>
    <p:extLst>
      <p:ext uri="{BB962C8B-B14F-4D97-AF65-F5344CB8AC3E}">
        <p14:creationId xmlns:p14="http://schemas.microsoft.com/office/powerpoint/2010/main" val="31576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89A9F-26B3-2668-9FA9-3AEB12175C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20B9082-F60B-3811-0EFC-98EF1E813893}"/>
              </a:ext>
            </a:extLst>
          </p:cNvPr>
          <p:cNvSpPr txBox="1"/>
          <p:nvPr/>
        </p:nvSpPr>
        <p:spPr>
          <a:xfrm>
            <a:off x="728472" y="1803598"/>
            <a:ext cx="10735056" cy="1200329"/>
          </a:xfrm>
          <a:prstGeom prst="rect">
            <a:avLst/>
          </a:prstGeom>
          <a:noFill/>
        </p:spPr>
        <p:txBody>
          <a:bodyPr wrap="square" rtlCol="0">
            <a:spAutoFit/>
          </a:bodyPr>
          <a:lstStyle/>
          <a:p>
            <a:r>
              <a:rPr lang="en-US" sz="7200" dirty="0">
                <a:latin typeface="Scramble" panose="020B0603050302020204" pitchFamily="34" charset="0"/>
              </a:rPr>
              <a:t>D </a:t>
            </a:r>
            <a:r>
              <a:rPr lang="en-US" sz="7200" dirty="0" err="1">
                <a:latin typeface="Scramble" panose="020B0603050302020204" pitchFamily="34" charset="0"/>
              </a:rPr>
              <a:t>D</a:t>
            </a:r>
            <a:r>
              <a:rPr lang="en-US" sz="7200" dirty="0">
                <a:latin typeface="Scramble" panose="020B0603050302020204" pitchFamily="34" charset="0"/>
              </a:rPr>
              <a:t> E M O R</a:t>
            </a:r>
          </a:p>
        </p:txBody>
      </p:sp>
      <p:sp>
        <p:nvSpPr>
          <p:cNvPr id="3" name="TextBox 2">
            <a:extLst>
              <a:ext uri="{FF2B5EF4-FFF2-40B4-BE49-F238E27FC236}">
                <a16:creationId xmlns:a16="http://schemas.microsoft.com/office/drawing/2014/main" id="{6BAF0890-805C-6D49-BB0D-EB094DDB4322}"/>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4785C1C8-D8F3-653A-0C5B-39F4613532B6}"/>
              </a:ext>
            </a:extLst>
          </p:cNvPr>
          <p:cNvSpPr>
            <a:spLocks noGrp="1"/>
          </p:cNvSpPr>
          <p:nvPr>
            <p:ph type="sldNum" sz="quarter" idx="12"/>
          </p:nvPr>
        </p:nvSpPr>
        <p:spPr/>
        <p:txBody>
          <a:bodyPr/>
          <a:lstStyle/>
          <a:p>
            <a:fld id="{1C64261B-DE4C-4901-962F-DE3891883C47}" type="slidenum">
              <a:rPr lang="en-US" smtClean="0"/>
              <a:t>110</a:t>
            </a:fld>
            <a:endParaRPr lang="en-US"/>
          </a:p>
        </p:txBody>
      </p:sp>
    </p:spTree>
    <p:extLst>
      <p:ext uri="{BB962C8B-B14F-4D97-AF65-F5344CB8AC3E}">
        <p14:creationId xmlns:p14="http://schemas.microsoft.com/office/powerpoint/2010/main" val="359226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4E640-CB5E-523B-291B-6B53E54FA8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0147DF-F182-35F8-0827-9E5EDBF7ABBF}"/>
              </a:ext>
            </a:extLst>
          </p:cNvPr>
          <p:cNvSpPr txBox="1"/>
          <p:nvPr/>
        </p:nvSpPr>
        <p:spPr>
          <a:xfrm>
            <a:off x="2956285" y="245205"/>
            <a:ext cx="6092571" cy="1107996"/>
          </a:xfrm>
          <a:prstGeom prst="rect">
            <a:avLst/>
          </a:prstGeom>
          <a:noFill/>
        </p:spPr>
        <p:txBody>
          <a:bodyPr wrap="square" rtlCol="0">
            <a:spAutoFit/>
          </a:bodyPr>
          <a:lstStyle/>
          <a:p>
            <a:r>
              <a:rPr lang="en-US" sz="6600" dirty="0">
                <a:latin typeface="Scramble" panose="020B0603050302020204" pitchFamily="34" charset="0"/>
              </a:rPr>
              <a:t>MODDER</a:t>
            </a:r>
          </a:p>
        </p:txBody>
      </p:sp>
      <p:sp>
        <p:nvSpPr>
          <p:cNvPr id="12" name="TextBox 11">
            <a:extLst>
              <a:ext uri="{FF2B5EF4-FFF2-40B4-BE49-F238E27FC236}">
                <a16:creationId xmlns:a16="http://schemas.microsoft.com/office/drawing/2014/main" id="{4ACB215F-3D85-057E-C892-7F33195DDC23}"/>
              </a:ext>
            </a:extLst>
          </p:cNvPr>
          <p:cNvSpPr txBox="1"/>
          <p:nvPr/>
        </p:nvSpPr>
        <p:spPr>
          <a:xfrm>
            <a:off x="2307772" y="1343215"/>
            <a:ext cx="8126050" cy="1077218"/>
          </a:xfrm>
          <a:prstGeom prst="rect">
            <a:avLst/>
          </a:prstGeom>
          <a:noFill/>
        </p:spPr>
        <p:txBody>
          <a:bodyPr wrap="square" rtlCol="0">
            <a:spAutoFit/>
          </a:bodyPr>
          <a:lstStyle/>
          <a:p>
            <a:r>
              <a:rPr lang="en-US" sz="3200" b="1" dirty="0"/>
              <a:t>MODDER: </a:t>
            </a:r>
            <a:r>
              <a:rPr lang="en-US" sz="3200" dirty="0"/>
              <a:t>1) n. ONE WHO MADE AN AFTERMARKET MODIFICATION (pl. MODDERS)</a:t>
            </a:r>
          </a:p>
        </p:txBody>
      </p:sp>
      <p:sp>
        <p:nvSpPr>
          <p:cNvPr id="4" name="TextBox 3">
            <a:extLst>
              <a:ext uri="{FF2B5EF4-FFF2-40B4-BE49-F238E27FC236}">
                <a16:creationId xmlns:a16="http://schemas.microsoft.com/office/drawing/2014/main" id="{E2DADA1B-496D-4E81-C729-82EB02976F25}"/>
              </a:ext>
            </a:extLst>
          </p:cNvPr>
          <p:cNvSpPr txBox="1"/>
          <p:nvPr/>
        </p:nvSpPr>
        <p:spPr>
          <a:xfrm>
            <a:off x="8582512" y="38370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042E88E4-EF0F-802C-96C3-618AF71593CF}"/>
              </a:ext>
            </a:extLst>
          </p:cNvPr>
          <p:cNvSpPr txBox="1"/>
          <p:nvPr/>
        </p:nvSpPr>
        <p:spPr>
          <a:xfrm>
            <a:off x="1676877" y="2346700"/>
            <a:ext cx="9387839" cy="584775"/>
          </a:xfrm>
          <a:prstGeom prst="rect">
            <a:avLst/>
          </a:prstGeom>
          <a:noFill/>
        </p:spPr>
        <p:txBody>
          <a:bodyPr wrap="square" rtlCol="0">
            <a:spAutoFit/>
          </a:bodyPr>
          <a:lstStyle/>
          <a:p>
            <a:r>
              <a:rPr lang="en-US" sz="3200" dirty="0"/>
              <a:t>2) adj. MORE </a:t>
            </a:r>
            <a:r>
              <a:rPr lang="en-US" sz="3200" u="sng" dirty="0"/>
              <a:t>MOD</a:t>
            </a:r>
            <a:r>
              <a:rPr lang="en-US" sz="3200" dirty="0"/>
              <a:t>, HIP (MOD, </a:t>
            </a:r>
            <a:r>
              <a:rPr lang="en-US" sz="3200" b="1" dirty="0"/>
              <a:t>MODDER</a:t>
            </a:r>
            <a:r>
              <a:rPr lang="en-US" sz="3200" dirty="0"/>
              <a:t>, MODDEST)</a:t>
            </a:r>
          </a:p>
        </p:txBody>
      </p:sp>
      <p:pic>
        <p:nvPicPr>
          <p:cNvPr id="6" name="Picture 5">
            <a:extLst>
              <a:ext uri="{FF2B5EF4-FFF2-40B4-BE49-F238E27FC236}">
                <a16:creationId xmlns:a16="http://schemas.microsoft.com/office/drawing/2014/main" id="{4EF5C638-7187-15F9-A2AD-422B7AE21A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7673" y="3518443"/>
            <a:ext cx="2185852" cy="1639389"/>
          </a:xfrm>
          <a:prstGeom prst="rect">
            <a:avLst/>
          </a:prstGeom>
        </p:spPr>
      </p:pic>
      <p:pic>
        <p:nvPicPr>
          <p:cNvPr id="7" name="Picture 6">
            <a:extLst>
              <a:ext uri="{FF2B5EF4-FFF2-40B4-BE49-F238E27FC236}">
                <a16:creationId xmlns:a16="http://schemas.microsoft.com/office/drawing/2014/main" id="{05DD5570-C5D6-AE8D-A107-C1D9A0C524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70147" y="3168223"/>
            <a:ext cx="1812365" cy="2288992"/>
          </a:xfrm>
          <a:prstGeom prst="rect">
            <a:avLst/>
          </a:prstGeom>
        </p:spPr>
      </p:pic>
      <p:sp>
        <p:nvSpPr>
          <p:cNvPr id="8" name="TextBox 7">
            <a:extLst>
              <a:ext uri="{FF2B5EF4-FFF2-40B4-BE49-F238E27FC236}">
                <a16:creationId xmlns:a16="http://schemas.microsoft.com/office/drawing/2014/main" id="{BA8C0550-FE62-BF80-F8FA-E2764C846B1F}"/>
              </a:ext>
            </a:extLst>
          </p:cNvPr>
          <p:cNvSpPr txBox="1"/>
          <p:nvPr/>
        </p:nvSpPr>
        <p:spPr>
          <a:xfrm>
            <a:off x="2767911" y="220659"/>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 name="TextBox 1">
            <a:extLst>
              <a:ext uri="{FF2B5EF4-FFF2-40B4-BE49-F238E27FC236}">
                <a16:creationId xmlns:a16="http://schemas.microsoft.com/office/drawing/2014/main" id="{B482103A-D224-06CA-C535-C7FA4D0F83B2}"/>
              </a:ext>
            </a:extLst>
          </p:cNvPr>
          <p:cNvSpPr txBox="1"/>
          <p:nvPr/>
        </p:nvSpPr>
        <p:spPr>
          <a:xfrm>
            <a:off x="0" y="6059078"/>
            <a:ext cx="6144229" cy="707886"/>
          </a:xfrm>
          <a:prstGeom prst="rect">
            <a:avLst/>
          </a:prstGeom>
          <a:noFill/>
        </p:spPr>
        <p:txBody>
          <a:bodyPr wrap="square" rtlCol="0">
            <a:spAutoFit/>
          </a:bodyPr>
          <a:lstStyle/>
          <a:p>
            <a:r>
              <a:rPr lang="en-US" sz="2000" dirty="0"/>
              <a:t>Also v. TO MAKE AN AFTERMARKET MODIFICATION (MOD, MODS, MODDED, MODDING)</a:t>
            </a:r>
          </a:p>
        </p:txBody>
      </p:sp>
      <p:sp>
        <p:nvSpPr>
          <p:cNvPr id="9" name="Slide Number Placeholder 8">
            <a:extLst>
              <a:ext uri="{FF2B5EF4-FFF2-40B4-BE49-F238E27FC236}">
                <a16:creationId xmlns:a16="http://schemas.microsoft.com/office/drawing/2014/main" id="{48F47A73-2D24-CA1D-CC21-FEBEE45F16C9}"/>
              </a:ext>
            </a:extLst>
          </p:cNvPr>
          <p:cNvSpPr>
            <a:spLocks noGrp="1"/>
          </p:cNvSpPr>
          <p:nvPr>
            <p:ph type="sldNum" sz="quarter" idx="12"/>
          </p:nvPr>
        </p:nvSpPr>
        <p:spPr/>
        <p:txBody>
          <a:bodyPr/>
          <a:lstStyle/>
          <a:p>
            <a:fld id="{1C64261B-DE4C-4901-962F-DE3891883C47}" type="slidenum">
              <a:rPr lang="en-US" smtClean="0"/>
              <a:t>111</a:t>
            </a:fld>
            <a:endParaRPr lang="en-US"/>
          </a:p>
        </p:txBody>
      </p:sp>
      <p:pic>
        <p:nvPicPr>
          <p:cNvPr id="10" name="Picture 9">
            <a:extLst>
              <a:ext uri="{FF2B5EF4-FFF2-40B4-BE49-F238E27FC236}">
                <a16:creationId xmlns:a16="http://schemas.microsoft.com/office/drawing/2014/main" id="{E9025B73-EDC9-2FF3-1B0A-8582EC611C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33459" y="2835103"/>
            <a:ext cx="763481" cy="455152"/>
          </a:xfrm>
          <a:prstGeom prst="rect">
            <a:avLst/>
          </a:prstGeom>
        </p:spPr>
      </p:pic>
      <p:cxnSp>
        <p:nvCxnSpPr>
          <p:cNvPr id="11" name="Straight Connector 10">
            <a:extLst>
              <a:ext uri="{FF2B5EF4-FFF2-40B4-BE49-F238E27FC236}">
                <a16:creationId xmlns:a16="http://schemas.microsoft.com/office/drawing/2014/main" id="{30F442F5-95A8-A9D5-5EFE-19EF8CAAACCA}"/>
              </a:ext>
            </a:extLst>
          </p:cNvPr>
          <p:cNvCxnSpPr>
            <a:cxnSpLocks/>
          </p:cNvCxnSpPr>
          <p:nvPr/>
        </p:nvCxnSpPr>
        <p:spPr>
          <a:xfrm>
            <a:off x="8772732" y="2639087"/>
            <a:ext cx="14634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9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35" presetClass="emph" presetSubtype="0" repeatCount="indefinite" fill="hold" grpId="1" nodeType="withEffect">
                                  <p:stCondLst>
                                    <p:cond delay="2500"/>
                                  </p:stCondLst>
                                  <p:childTnLst>
                                    <p:anim calcmode="discrete" valueType="str">
                                      <p:cBhvr>
                                        <p:cTn id="10" dur="5000" fill="hold"/>
                                        <p:tgtEl>
                                          <p:spTgt spid="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1" nodeType="withEffect">
                                  <p:stCondLst>
                                    <p:cond delay="5000"/>
                                  </p:stCondLst>
                                  <p:childTnLst>
                                    <p:anim calcmode="discrete" valueType="str">
                                      <p:cBhvr>
                                        <p:cTn id="12" dur="5000" fill="hold"/>
                                        <p:tgtEl>
                                          <p:spTgt spid="8"/>
                                        </p:tgtEl>
                                        <p:attrNameLst>
                                          <p:attrName>style.visibility</p:attrName>
                                        </p:attrNameLst>
                                      </p:cBhvr>
                                      <p:tavLst>
                                        <p:tav tm="0">
                                          <p:val>
                                            <p:strVal val="hidden"/>
                                          </p:val>
                                        </p:tav>
                                        <p:tav tm="50000">
                                          <p:val>
                                            <p:strVal val="visible"/>
                                          </p:val>
                                        </p:tav>
                                      </p:tavLst>
                                    </p:anim>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8938F-9863-C2EC-AB7D-BABA0F98525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352B87-5856-A23A-0BBC-94581C21B5D0}"/>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E I N </a:t>
            </a:r>
            <a:r>
              <a:rPr lang="en-US" sz="7200" dirty="0" err="1">
                <a:latin typeface="Scramble" panose="020B0603050302020204" pitchFamily="34" charset="0"/>
              </a:rPr>
              <a:t>N</a:t>
            </a:r>
            <a:r>
              <a:rPr lang="en-US" sz="7200" dirty="0">
                <a:latin typeface="Scramble" panose="020B0603050302020204" pitchFamily="34" charset="0"/>
              </a:rPr>
              <a:t> O</a:t>
            </a:r>
          </a:p>
        </p:txBody>
      </p:sp>
      <p:sp>
        <p:nvSpPr>
          <p:cNvPr id="3" name="TextBox 2">
            <a:extLst>
              <a:ext uri="{FF2B5EF4-FFF2-40B4-BE49-F238E27FC236}">
                <a16:creationId xmlns:a16="http://schemas.microsoft.com/office/drawing/2014/main" id="{7B53A55D-CF08-3259-B7E6-672C1467E6DF}"/>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6B26A60E-1367-47F3-3CB5-8560578C9C7D}"/>
              </a:ext>
            </a:extLst>
          </p:cNvPr>
          <p:cNvSpPr>
            <a:spLocks noGrp="1"/>
          </p:cNvSpPr>
          <p:nvPr>
            <p:ph type="sldNum" sz="quarter" idx="12"/>
          </p:nvPr>
        </p:nvSpPr>
        <p:spPr/>
        <p:txBody>
          <a:bodyPr/>
          <a:lstStyle/>
          <a:p>
            <a:fld id="{1C64261B-DE4C-4901-962F-DE3891883C47}" type="slidenum">
              <a:rPr lang="en-US" smtClean="0"/>
              <a:t>112</a:t>
            </a:fld>
            <a:endParaRPr lang="en-US"/>
          </a:p>
        </p:txBody>
      </p:sp>
    </p:spTree>
    <p:extLst>
      <p:ext uri="{BB962C8B-B14F-4D97-AF65-F5344CB8AC3E}">
        <p14:creationId xmlns:p14="http://schemas.microsoft.com/office/powerpoint/2010/main" val="347242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2DDC6-B82D-5CCF-0F2E-0A4C85FD31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CC9EA1-4DC6-3326-241A-01704F6C9BA0}"/>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NEONIC</a:t>
            </a:r>
          </a:p>
        </p:txBody>
      </p:sp>
      <p:sp>
        <p:nvSpPr>
          <p:cNvPr id="12" name="TextBox 11">
            <a:extLst>
              <a:ext uri="{FF2B5EF4-FFF2-40B4-BE49-F238E27FC236}">
                <a16:creationId xmlns:a16="http://schemas.microsoft.com/office/drawing/2014/main" id="{382E5770-3FEC-ED41-100D-BA2370D8D16E}"/>
              </a:ext>
            </a:extLst>
          </p:cNvPr>
          <p:cNvSpPr txBox="1"/>
          <p:nvPr/>
        </p:nvSpPr>
        <p:spPr>
          <a:xfrm>
            <a:off x="3448497" y="5465985"/>
            <a:ext cx="6194618" cy="584775"/>
          </a:xfrm>
          <a:prstGeom prst="rect">
            <a:avLst/>
          </a:prstGeom>
          <a:noFill/>
        </p:spPr>
        <p:txBody>
          <a:bodyPr wrap="square" rtlCol="0">
            <a:spAutoFit/>
          </a:bodyPr>
          <a:lstStyle/>
          <a:p>
            <a:r>
              <a:rPr lang="en-US" sz="3200" b="1" dirty="0"/>
              <a:t>NEONIC: </a:t>
            </a:r>
            <a:r>
              <a:rPr lang="en-US" sz="3200" dirty="0"/>
              <a:t>n. AN INSECTICIDE</a:t>
            </a:r>
          </a:p>
        </p:txBody>
      </p:sp>
      <p:sp>
        <p:nvSpPr>
          <p:cNvPr id="5" name="TextBox 4">
            <a:extLst>
              <a:ext uri="{FF2B5EF4-FFF2-40B4-BE49-F238E27FC236}">
                <a16:creationId xmlns:a16="http://schemas.microsoft.com/office/drawing/2014/main" id="{F9833CCF-7034-8041-43DD-0B53684A1BE8}"/>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B6F08D00-D754-06D6-E5AF-3281E9790EE8}"/>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CONINE</a:t>
            </a:r>
          </a:p>
        </p:txBody>
      </p:sp>
      <p:sp>
        <p:nvSpPr>
          <p:cNvPr id="7" name="TextBox 6">
            <a:extLst>
              <a:ext uri="{FF2B5EF4-FFF2-40B4-BE49-F238E27FC236}">
                <a16:creationId xmlns:a16="http://schemas.microsoft.com/office/drawing/2014/main" id="{092C52F3-9AD7-DB98-0B23-C2746F1F02F1}"/>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C51F2858-0436-4E60-1763-312B7AF7BAC6}"/>
              </a:ext>
            </a:extLst>
          </p:cNvPr>
          <p:cNvSpPr txBox="1"/>
          <p:nvPr/>
        </p:nvSpPr>
        <p:spPr>
          <a:xfrm>
            <a:off x="3038157" y="2049468"/>
            <a:ext cx="7750293" cy="584775"/>
          </a:xfrm>
          <a:prstGeom prst="rect">
            <a:avLst/>
          </a:prstGeom>
          <a:noFill/>
        </p:spPr>
        <p:txBody>
          <a:bodyPr wrap="square" rtlCol="0">
            <a:spAutoFit/>
          </a:bodyPr>
          <a:lstStyle/>
          <a:p>
            <a:r>
              <a:rPr lang="en-US" sz="3200" b="1" dirty="0"/>
              <a:t>CONINE: </a:t>
            </a:r>
            <a:r>
              <a:rPr lang="en-US" sz="3200" dirty="0"/>
              <a:t> n. A POISONOUS ALKALOID</a:t>
            </a:r>
          </a:p>
        </p:txBody>
      </p:sp>
      <p:sp>
        <p:nvSpPr>
          <p:cNvPr id="4" name="TextBox 3">
            <a:extLst>
              <a:ext uri="{FF2B5EF4-FFF2-40B4-BE49-F238E27FC236}">
                <a16:creationId xmlns:a16="http://schemas.microsoft.com/office/drawing/2014/main" id="{43FAE10C-69E4-DE5F-E6B0-ABB659BAC274}"/>
              </a:ext>
            </a:extLst>
          </p:cNvPr>
          <p:cNvSpPr txBox="1"/>
          <p:nvPr/>
        </p:nvSpPr>
        <p:spPr>
          <a:xfrm>
            <a:off x="8437160" y="1023487"/>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8" name="TextBox 7">
            <a:extLst>
              <a:ext uri="{FF2B5EF4-FFF2-40B4-BE49-F238E27FC236}">
                <a16:creationId xmlns:a16="http://schemas.microsoft.com/office/drawing/2014/main" id="{C9597A7A-388E-813C-F045-339FDEE85F49}"/>
              </a:ext>
            </a:extLst>
          </p:cNvPr>
          <p:cNvSpPr txBox="1"/>
          <p:nvPr/>
        </p:nvSpPr>
        <p:spPr>
          <a:xfrm>
            <a:off x="8739949" y="454108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454F49DD-957A-17DD-C495-7714A0B9F91C}"/>
              </a:ext>
            </a:extLst>
          </p:cNvPr>
          <p:cNvSpPr txBox="1"/>
          <p:nvPr/>
        </p:nvSpPr>
        <p:spPr>
          <a:xfrm>
            <a:off x="8771251" y="111654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A05BD191-CB49-F6A4-391D-FA0C9FF69D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657" y="4174543"/>
            <a:ext cx="2857500" cy="1600200"/>
          </a:xfrm>
          <a:prstGeom prst="rect">
            <a:avLst/>
          </a:prstGeom>
        </p:spPr>
      </p:pic>
      <p:pic>
        <p:nvPicPr>
          <p:cNvPr id="1026" name="Picture 2" descr="Neonic Fest">
            <a:extLst>
              <a:ext uri="{FF2B5EF4-FFF2-40B4-BE49-F238E27FC236}">
                <a16:creationId xmlns:a16="http://schemas.microsoft.com/office/drawing/2014/main" id="{93140B2D-8CCD-CE04-AC31-94D94DA0C228}"/>
              </a:ext>
            </a:extLst>
          </p:cNvPr>
          <p:cNvPicPr>
            <a:picLocks noChangeAspect="1" noChangeArrowheads="1"/>
          </p:cNvPicPr>
          <p:nvPr/>
        </p:nvPicPr>
        <p:blipFill rotWithShape="1">
          <a:blip r:embed="rId3"/>
          <a:srcRect/>
          <a:stretch/>
        </p:blipFill>
        <p:spPr bwMode="auto">
          <a:xfrm>
            <a:off x="1971319" y="5429613"/>
            <a:ext cx="1066838" cy="2804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8C2B113-FD9B-B9FA-3110-1C71DBD5B8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1342" y="293484"/>
            <a:ext cx="2348596" cy="1315214"/>
          </a:xfrm>
          <a:prstGeom prst="rect">
            <a:avLst/>
          </a:prstGeom>
        </p:spPr>
      </p:pic>
      <p:sp>
        <p:nvSpPr>
          <p:cNvPr id="15" name="TextBox 14">
            <a:extLst>
              <a:ext uri="{FF2B5EF4-FFF2-40B4-BE49-F238E27FC236}">
                <a16:creationId xmlns:a16="http://schemas.microsoft.com/office/drawing/2014/main" id="{B45DD661-659D-80A6-055F-00ECE88D1D98}"/>
              </a:ext>
            </a:extLst>
          </p:cNvPr>
          <p:cNvSpPr txBox="1"/>
          <p:nvPr/>
        </p:nvSpPr>
        <p:spPr>
          <a:xfrm>
            <a:off x="3721764" y="2492571"/>
            <a:ext cx="5648084" cy="584775"/>
          </a:xfrm>
          <a:prstGeom prst="rect">
            <a:avLst/>
          </a:prstGeom>
          <a:noFill/>
        </p:spPr>
        <p:txBody>
          <a:bodyPr wrap="square" rtlCol="0">
            <a:spAutoFit/>
          </a:bodyPr>
          <a:lstStyle/>
          <a:p>
            <a:r>
              <a:rPr lang="en-US" sz="3200" dirty="0"/>
              <a:t>(also CONIN/S &amp; CONIINE/S)</a:t>
            </a:r>
          </a:p>
        </p:txBody>
      </p:sp>
      <p:sp>
        <p:nvSpPr>
          <p:cNvPr id="9" name="Slide Number Placeholder 8">
            <a:extLst>
              <a:ext uri="{FF2B5EF4-FFF2-40B4-BE49-F238E27FC236}">
                <a16:creationId xmlns:a16="http://schemas.microsoft.com/office/drawing/2014/main" id="{1D3B033C-B785-876E-721E-D996AB04D9BD}"/>
              </a:ext>
            </a:extLst>
          </p:cNvPr>
          <p:cNvSpPr>
            <a:spLocks noGrp="1"/>
          </p:cNvSpPr>
          <p:nvPr>
            <p:ph type="sldNum" sz="quarter" idx="12"/>
          </p:nvPr>
        </p:nvSpPr>
        <p:spPr/>
        <p:txBody>
          <a:bodyPr/>
          <a:lstStyle/>
          <a:p>
            <a:fld id="{1C64261B-DE4C-4901-962F-DE3891883C47}" type="slidenum">
              <a:rPr lang="en-US" smtClean="0"/>
              <a:t>113</a:t>
            </a:fld>
            <a:endParaRPr lang="en-US"/>
          </a:p>
        </p:txBody>
      </p:sp>
    </p:spTree>
    <p:extLst>
      <p:ext uri="{BB962C8B-B14F-4D97-AF65-F5344CB8AC3E}">
        <p14:creationId xmlns:p14="http://schemas.microsoft.com/office/powerpoint/2010/main" val="54445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4" grpId="0"/>
      <p:bldP spid="8" grpId="0"/>
      <p:bldP spid="11" grpId="0"/>
      <p:bldP spid="1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4D0AD-A4EE-30FB-9360-998BEE9CBB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C22E8A5-0C8F-31E9-97E6-F22E24270947}"/>
              </a:ext>
            </a:extLst>
          </p:cNvPr>
          <p:cNvSpPr txBox="1"/>
          <p:nvPr/>
        </p:nvSpPr>
        <p:spPr>
          <a:xfrm>
            <a:off x="728472" y="1803598"/>
            <a:ext cx="10735056" cy="1200329"/>
          </a:xfrm>
          <a:prstGeom prst="rect">
            <a:avLst/>
          </a:prstGeom>
          <a:noFill/>
        </p:spPr>
        <p:txBody>
          <a:bodyPr wrap="square" rtlCol="0">
            <a:spAutoFit/>
          </a:bodyPr>
          <a:lstStyle/>
          <a:p>
            <a:r>
              <a:rPr lang="en-US" sz="7200" dirty="0">
                <a:latin typeface="Scramble" panose="020B0603050302020204" pitchFamily="34" charset="0"/>
              </a:rPr>
              <a:t>E </a:t>
            </a:r>
            <a:r>
              <a:rPr lang="en-US" sz="7200" dirty="0" err="1">
                <a:latin typeface="Scramble" panose="020B0603050302020204" pitchFamily="34" charset="0"/>
              </a:rPr>
              <a:t>E</a:t>
            </a:r>
            <a:r>
              <a:rPr lang="en-US" sz="7200" dirty="0">
                <a:latin typeface="Scramble" panose="020B0603050302020204" pitchFamily="34" charset="0"/>
              </a:rPr>
              <a:t> N S </a:t>
            </a:r>
            <a:r>
              <a:rPr lang="en-US" sz="7200" dirty="0" err="1">
                <a:latin typeface="Scramble" panose="020B0603050302020204" pitchFamily="34" charset="0"/>
              </a:rPr>
              <a:t>S</a:t>
            </a:r>
            <a:r>
              <a:rPr lang="en-US" sz="7200" dirty="0">
                <a:latin typeface="Scramble" panose="020B0603050302020204" pitchFamily="34" charset="0"/>
              </a:rPr>
              <a:t> W</a:t>
            </a:r>
          </a:p>
        </p:txBody>
      </p:sp>
      <p:sp>
        <p:nvSpPr>
          <p:cNvPr id="3" name="TextBox 2">
            <a:extLst>
              <a:ext uri="{FF2B5EF4-FFF2-40B4-BE49-F238E27FC236}">
                <a16:creationId xmlns:a16="http://schemas.microsoft.com/office/drawing/2014/main" id="{8A96B95B-32CB-9742-671C-78CAD672B31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99CD71E-9866-89A7-EB8D-05DB2CBF1935}"/>
              </a:ext>
            </a:extLst>
          </p:cNvPr>
          <p:cNvSpPr>
            <a:spLocks noGrp="1"/>
          </p:cNvSpPr>
          <p:nvPr>
            <p:ph type="sldNum" sz="quarter" idx="12"/>
          </p:nvPr>
        </p:nvSpPr>
        <p:spPr/>
        <p:txBody>
          <a:bodyPr/>
          <a:lstStyle/>
          <a:p>
            <a:fld id="{1C64261B-DE4C-4901-962F-DE3891883C47}" type="slidenum">
              <a:rPr lang="en-US" smtClean="0"/>
              <a:t>114</a:t>
            </a:fld>
            <a:endParaRPr lang="en-US"/>
          </a:p>
        </p:txBody>
      </p:sp>
      <p:pic>
        <p:nvPicPr>
          <p:cNvPr id="5" name="Picture 4">
            <a:extLst>
              <a:ext uri="{FF2B5EF4-FFF2-40B4-BE49-F238E27FC236}">
                <a16:creationId xmlns:a16="http://schemas.microsoft.com/office/drawing/2014/main" id="{ACB6FF36-622E-3893-70EF-9CC34F883A6A}"/>
              </a:ext>
            </a:extLst>
          </p:cNvPr>
          <p:cNvPicPr>
            <a:picLocks noChangeAspect="1"/>
          </p:cNvPicPr>
          <p:nvPr/>
        </p:nvPicPr>
        <p:blipFill>
          <a:blip r:embed="rId2"/>
          <a:stretch>
            <a:fillRect/>
          </a:stretch>
        </p:blipFill>
        <p:spPr>
          <a:xfrm>
            <a:off x="4931102" y="5039012"/>
            <a:ext cx="1981200" cy="1181100"/>
          </a:xfrm>
          <a:prstGeom prst="rect">
            <a:avLst/>
          </a:prstGeom>
        </p:spPr>
      </p:pic>
      <p:cxnSp>
        <p:nvCxnSpPr>
          <p:cNvPr id="6" name="Straight Connector 5">
            <a:extLst>
              <a:ext uri="{FF2B5EF4-FFF2-40B4-BE49-F238E27FC236}">
                <a16:creationId xmlns:a16="http://schemas.microsoft.com/office/drawing/2014/main" id="{B3E94724-1914-5A94-5CF9-CF5D92847DBE}"/>
              </a:ext>
            </a:extLst>
          </p:cNvPr>
          <p:cNvCxnSpPr>
            <a:cxnSpLocks/>
          </p:cNvCxnSpPr>
          <p:nvPr/>
        </p:nvCxnSpPr>
        <p:spPr>
          <a:xfrm flipH="1">
            <a:off x="4931102" y="4741333"/>
            <a:ext cx="19099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63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0F8C5-0D08-54B0-BF34-5BBA4FF8E0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E7077FF-BB78-2042-844C-37A537389673}"/>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NEWSES</a:t>
            </a:r>
          </a:p>
        </p:txBody>
      </p:sp>
      <p:sp>
        <p:nvSpPr>
          <p:cNvPr id="12" name="TextBox 11">
            <a:extLst>
              <a:ext uri="{FF2B5EF4-FFF2-40B4-BE49-F238E27FC236}">
                <a16:creationId xmlns:a16="http://schemas.microsoft.com/office/drawing/2014/main" id="{C3D663E4-AC41-EB49-9072-737EA945D004}"/>
              </a:ext>
            </a:extLst>
          </p:cNvPr>
          <p:cNvSpPr txBox="1"/>
          <p:nvPr/>
        </p:nvSpPr>
        <p:spPr>
          <a:xfrm>
            <a:off x="2019536" y="2118721"/>
            <a:ext cx="8565637" cy="1077218"/>
          </a:xfrm>
          <a:prstGeom prst="rect">
            <a:avLst/>
          </a:prstGeom>
          <a:noFill/>
        </p:spPr>
        <p:txBody>
          <a:bodyPr wrap="square" rtlCol="0">
            <a:spAutoFit/>
          </a:bodyPr>
          <a:lstStyle/>
          <a:p>
            <a:r>
              <a:rPr lang="en-US" sz="3200" b="1" dirty="0"/>
              <a:t>   NEWSES: </a:t>
            </a:r>
            <a:r>
              <a:rPr lang="en-US" sz="3200" dirty="0"/>
              <a:t>NWL23 pl. of </a:t>
            </a:r>
            <a:r>
              <a:rPr lang="en-US" sz="3200" u="sng" dirty="0"/>
              <a:t>NEWS</a:t>
            </a:r>
            <a:r>
              <a:rPr lang="en-US" sz="3200" dirty="0"/>
              <a:t>, A REPORT   	ABOUT A RECENT EVENT OF INTEREST</a:t>
            </a:r>
          </a:p>
        </p:txBody>
      </p:sp>
      <p:pic>
        <p:nvPicPr>
          <p:cNvPr id="2" name="Picture 1">
            <a:extLst>
              <a:ext uri="{FF2B5EF4-FFF2-40B4-BE49-F238E27FC236}">
                <a16:creationId xmlns:a16="http://schemas.microsoft.com/office/drawing/2014/main" id="{FCA86F14-988E-F5A8-A263-30C5C638DE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463" y="3759094"/>
            <a:ext cx="3248439" cy="1828871"/>
          </a:xfrm>
          <a:prstGeom prst="rect">
            <a:avLst/>
          </a:prstGeom>
        </p:spPr>
      </p:pic>
      <p:pic>
        <p:nvPicPr>
          <p:cNvPr id="9" name="Picture 8">
            <a:extLst>
              <a:ext uri="{FF2B5EF4-FFF2-40B4-BE49-F238E27FC236}">
                <a16:creationId xmlns:a16="http://schemas.microsoft.com/office/drawing/2014/main" id="{BA803226-5B0C-3A40-C60E-111E9C9E4C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7250" y="3760718"/>
            <a:ext cx="3248439" cy="1827247"/>
          </a:xfrm>
          <a:prstGeom prst="rect">
            <a:avLst/>
          </a:prstGeom>
        </p:spPr>
      </p:pic>
      <p:pic>
        <p:nvPicPr>
          <p:cNvPr id="10" name="Picture 9">
            <a:extLst>
              <a:ext uri="{FF2B5EF4-FFF2-40B4-BE49-F238E27FC236}">
                <a16:creationId xmlns:a16="http://schemas.microsoft.com/office/drawing/2014/main" id="{2A47EC80-D2F6-F465-BFA0-B77C9DA91C1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41036" y="3759094"/>
            <a:ext cx="3262939" cy="1827246"/>
          </a:xfrm>
          <a:prstGeom prst="rect">
            <a:avLst/>
          </a:prstGeom>
        </p:spPr>
      </p:pic>
      <p:sp>
        <p:nvSpPr>
          <p:cNvPr id="4" name="Slide Number Placeholder 3">
            <a:extLst>
              <a:ext uri="{FF2B5EF4-FFF2-40B4-BE49-F238E27FC236}">
                <a16:creationId xmlns:a16="http://schemas.microsoft.com/office/drawing/2014/main" id="{C8B9B0B9-8971-6F7F-42E4-0BCD291D5AE1}"/>
              </a:ext>
            </a:extLst>
          </p:cNvPr>
          <p:cNvSpPr>
            <a:spLocks noGrp="1"/>
          </p:cNvSpPr>
          <p:nvPr>
            <p:ph type="sldNum" sz="quarter" idx="12"/>
          </p:nvPr>
        </p:nvSpPr>
        <p:spPr/>
        <p:txBody>
          <a:bodyPr/>
          <a:lstStyle/>
          <a:p>
            <a:fld id="{1C64261B-DE4C-4901-962F-DE3891883C47}" type="slidenum">
              <a:rPr lang="en-US" smtClean="0"/>
              <a:t>115</a:t>
            </a:fld>
            <a:endParaRPr lang="en-US"/>
          </a:p>
        </p:txBody>
      </p:sp>
      <p:pic>
        <p:nvPicPr>
          <p:cNvPr id="5" name="Picture 4">
            <a:extLst>
              <a:ext uri="{FF2B5EF4-FFF2-40B4-BE49-F238E27FC236}">
                <a16:creationId xmlns:a16="http://schemas.microsoft.com/office/drawing/2014/main" id="{F92267C7-2743-B137-7E32-922492B4D0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6400" y="73104"/>
            <a:ext cx="1557867" cy="928728"/>
          </a:xfrm>
          <a:prstGeom prst="rect">
            <a:avLst/>
          </a:prstGeom>
        </p:spPr>
      </p:pic>
      <p:cxnSp>
        <p:nvCxnSpPr>
          <p:cNvPr id="6" name="Straight Connector 5">
            <a:extLst>
              <a:ext uri="{FF2B5EF4-FFF2-40B4-BE49-F238E27FC236}">
                <a16:creationId xmlns:a16="http://schemas.microsoft.com/office/drawing/2014/main" id="{E28220F0-2990-B6F3-24AB-1868CE825FD4}"/>
              </a:ext>
            </a:extLst>
          </p:cNvPr>
          <p:cNvCxnSpPr>
            <a:cxnSpLocks/>
          </p:cNvCxnSpPr>
          <p:nvPr/>
        </p:nvCxnSpPr>
        <p:spPr>
          <a:xfrm flipV="1">
            <a:off x="6781800" y="1052564"/>
            <a:ext cx="1651000" cy="73390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0755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92A69-B0EF-D45D-71D5-F5281C3460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1B23D2-019A-F14B-836F-D602C36A9B6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B E I N O </a:t>
            </a:r>
            <a:r>
              <a:rPr lang="en-US" sz="7200" dirty="0" err="1">
                <a:latin typeface="Scramble" panose="020B0603050302020204" pitchFamily="34" charset="0"/>
              </a:rPr>
              <a:t>O</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425C7A79-B19E-9034-C087-FEFF64C6FF34}"/>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D88A06D2-254E-976E-43B5-B833BB102869}"/>
              </a:ext>
            </a:extLst>
          </p:cNvPr>
          <p:cNvSpPr>
            <a:spLocks noGrp="1"/>
          </p:cNvSpPr>
          <p:nvPr>
            <p:ph type="sldNum" sz="quarter" idx="12"/>
          </p:nvPr>
        </p:nvSpPr>
        <p:spPr/>
        <p:txBody>
          <a:bodyPr/>
          <a:lstStyle/>
          <a:p>
            <a:fld id="{1C64261B-DE4C-4901-962F-DE3891883C47}" type="slidenum">
              <a:rPr lang="en-US" smtClean="0"/>
              <a:t>116</a:t>
            </a:fld>
            <a:endParaRPr lang="en-US"/>
          </a:p>
        </p:txBody>
      </p:sp>
    </p:spTree>
    <p:extLst>
      <p:ext uri="{BB962C8B-B14F-4D97-AF65-F5344CB8AC3E}">
        <p14:creationId xmlns:p14="http://schemas.microsoft.com/office/powerpoint/2010/main" val="314632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C8255-D0FB-10CB-F971-86F55A5F56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592168-63F9-DDA6-A0BB-6F5AF53FF2DA}"/>
              </a:ext>
            </a:extLst>
          </p:cNvPr>
          <p:cNvSpPr txBox="1"/>
          <p:nvPr/>
        </p:nvSpPr>
        <p:spPr>
          <a:xfrm>
            <a:off x="2877909" y="584841"/>
            <a:ext cx="6092571" cy="1107996"/>
          </a:xfrm>
          <a:prstGeom prst="rect">
            <a:avLst/>
          </a:prstGeom>
          <a:noFill/>
        </p:spPr>
        <p:txBody>
          <a:bodyPr wrap="square" rtlCol="0">
            <a:spAutoFit/>
          </a:bodyPr>
          <a:lstStyle/>
          <a:p>
            <a:r>
              <a:rPr lang="en-US" sz="6600" dirty="0">
                <a:latin typeface="Scramble" panose="020B0603050302020204" pitchFamily="34" charset="0"/>
              </a:rPr>
              <a:t>NOOBIE</a:t>
            </a:r>
          </a:p>
        </p:txBody>
      </p:sp>
      <p:sp>
        <p:nvSpPr>
          <p:cNvPr id="12" name="TextBox 11">
            <a:extLst>
              <a:ext uri="{FF2B5EF4-FFF2-40B4-BE49-F238E27FC236}">
                <a16:creationId xmlns:a16="http://schemas.microsoft.com/office/drawing/2014/main" id="{0E9BD8C8-F72A-F08E-3380-1E2B20FB43D3}"/>
              </a:ext>
            </a:extLst>
          </p:cNvPr>
          <p:cNvSpPr txBox="1"/>
          <p:nvPr/>
        </p:nvSpPr>
        <p:spPr>
          <a:xfrm>
            <a:off x="2575018" y="1776398"/>
            <a:ext cx="8397781" cy="584775"/>
          </a:xfrm>
          <a:prstGeom prst="rect">
            <a:avLst/>
          </a:prstGeom>
          <a:noFill/>
        </p:spPr>
        <p:txBody>
          <a:bodyPr wrap="square" rtlCol="0">
            <a:spAutoFit/>
          </a:bodyPr>
          <a:lstStyle/>
          <a:p>
            <a:r>
              <a:rPr lang="en-US" sz="3200" b="1" dirty="0"/>
              <a:t>NOOBIE: </a:t>
            </a:r>
            <a:r>
              <a:rPr lang="en-US" sz="3200" dirty="0"/>
              <a:t>n. A NEWCOMER, A NEWBIE, A NOOB</a:t>
            </a:r>
          </a:p>
        </p:txBody>
      </p:sp>
      <p:sp>
        <p:nvSpPr>
          <p:cNvPr id="2" name="TextBox 1">
            <a:extLst>
              <a:ext uri="{FF2B5EF4-FFF2-40B4-BE49-F238E27FC236}">
                <a16:creationId xmlns:a16="http://schemas.microsoft.com/office/drawing/2014/main" id="{7D690BBB-0F0A-3B38-026E-1D258A1F5818}"/>
              </a:ext>
            </a:extLst>
          </p:cNvPr>
          <p:cNvSpPr txBox="1"/>
          <p:nvPr/>
        </p:nvSpPr>
        <p:spPr>
          <a:xfrm>
            <a:off x="8504136"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5" descr="newbies">
            <a:extLst>
              <a:ext uri="{FF2B5EF4-FFF2-40B4-BE49-F238E27FC236}">
                <a16:creationId xmlns:a16="http://schemas.microsoft.com/office/drawing/2014/main" id="{ED3A0449-397C-AD89-E47B-F209F8D0B0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4574180" y="5309511"/>
            <a:ext cx="2381250" cy="1504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8" descr="thought_balloon_blank_hg_clr">
            <a:extLst>
              <a:ext uri="{FF2B5EF4-FFF2-40B4-BE49-F238E27FC236}">
                <a16:creationId xmlns:a16="http://schemas.microsoft.com/office/drawing/2014/main" id="{AD7D7843-9E47-49C4-6D1E-51D0A3ADC54D}"/>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a:xfrm rot="21116160">
            <a:off x="5869580" y="2623461"/>
            <a:ext cx="2185988" cy="2185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1" descr="thought_balloon_blank_hg_clr">
            <a:extLst>
              <a:ext uri="{FF2B5EF4-FFF2-40B4-BE49-F238E27FC236}">
                <a16:creationId xmlns:a16="http://schemas.microsoft.com/office/drawing/2014/main" id="{D5231BED-5804-7B0C-80ED-4593F573A7B0}"/>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a:xfrm rot="20489174" flipH="1">
            <a:off x="2440580" y="3712486"/>
            <a:ext cx="2133600" cy="2187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4" descr="thought_balloon_blank_hg_clr">
            <a:extLst>
              <a:ext uri="{FF2B5EF4-FFF2-40B4-BE49-F238E27FC236}">
                <a16:creationId xmlns:a16="http://schemas.microsoft.com/office/drawing/2014/main" id="{934AB33D-1981-BFC3-F6D0-1FAEF9B4C4E3}"/>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a:xfrm>
            <a:off x="6707780" y="3842661"/>
            <a:ext cx="1589088" cy="1589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7" descr="thought_balloon_blank_hg_clr">
            <a:extLst>
              <a:ext uri="{FF2B5EF4-FFF2-40B4-BE49-F238E27FC236}">
                <a16:creationId xmlns:a16="http://schemas.microsoft.com/office/drawing/2014/main" id="{9B120A49-F1D1-504A-F801-3DD7EAA8035A}"/>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rot="399647" flipH="1">
            <a:off x="3810593" y="2547261"/>
            <a:ext cx="183038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8">
            <a:extLst>
              <a:ext uri="{FF2B5EF4-FFF2-40B4-BE49-F238E27FC236}">
                <a16:creationId xmlns:a16="http://schemas.microsoft.com/office/drawing/2014/main" id="{7319A027-5A18-9060-8C18-A15D555483DA}"/>
              </a:ext>
            </a:extLst>
          </p:cNvPr>
          <p:cNvSpPr txBox="1">
            <a:spLocks noChangeArrowheads="1"/>
          </p:cNvSpPr>
          <p:nvPr/>
        </p:nvSpPr>
        <p:spPr bwMode="auto">
          <a:xfrm>
            <a:off x="2821580" y="4237949"/>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Clock??</a:t>
            </a:r>
          </a:p>
        </p:txBody>
      </p:sp>
      <p:sp>
        <p:nvSpPr>
          <p:cNvPr id="11" name="Text Box 19">
            <a:extLst>
              <a:ext uri="{FF2B5EF4-FFF2-40B4-BE49-F238E27FC236}">
                <a16:creationId xmlns:a16="http://schemas.microsoft.com/office/drawing/2014/main" id="{7E0E4F90-0E33-DCFD-C677-8A31145902EC}"/>
              </a:ext>
            </a:extLst>
          </p:cNvPr>
          <p:cNvSpPr txBox="1">
            <a:spLocks noChangeArrowheads="1"/>
          </p:cNvSpPr>
          <p:nvPr/>
        </p:nvSpPr>
        <p:spPr bwMode="auto">
          <a:xfrm>
            <a:off x="4269380" y="3171149"/>
            <a:ext cx="1447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Bingo?</a:t>
            </a:r>
          </a:p>
        </p:txBody>
      </p:sp>
      <p:sp>
        <p:nvSpPr>
          <p:cNvPr id="13" name="Text Box 20">
            <a:extLst>
              <a:ext uri="{FF2B5EF4-FFF2-40B4-BE49-F238E27FC236}">
                <a16:creationId xmlns:a16="http://schemas.microsoft.com/office/drawing/2014/main" id="{C1BDBF6A-9661-AE91-99FC-E27531A8B52F}"/>
              </a:ext>
            </a:extLst>
          </p:cNvPr>
          <p:cNvSpPr txBox="1">
            <a:spLocks noChangeArrowheads="1"/>
          </p:cNvSpPr>
          <p:nvPr/>
        </p:nvSpPr>
        <p:spPr bwMode="auto">
          <a:xfrm>
            <a:off x="6326780" y="3094949"/>
            <a:ext cx="1676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Can’t 4 play?</a:t>
            </a:r>
          </a:p>
        </p:txBody>
      </p:sp>
      <p:sp>
        <p:nvSpPr>
          <p:cNvPr id="14" name="Text Box 21">
            <a:extLst>
              <a:ext uri="{FF2B5EF4-FFF2-40B4-BE49-F238E27FC236}">
                <a16:creationId xmlns:a16="http://schemas.microsoft.com/office/drawing/2014/main" id="{76504593-D51D-F658-70A4-6E3FB2C76594}"/>
              </a:ext>
            </a:extLst>
          </p:cNvPr>
          <p:cNvSpPr txBox="1">
            <a:spLocks noChangeArrowheads="1"/>
          </p:cNvSpPr>
          <p:nvPr/>
        </p:nvSpPr>
        <p:spPr bwMode="auto">
          <a:xfrm>
            <a:off x="7088780" y="4071261"/>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Is that a word?</a:t>
            </a:r>
          </a:p>
        </p:txBody>
      </p:sp>
      <p:pic>
        <p:nvPicPr>
          <p:cNvPr id="4" name="Picture 3">
            <a:extLst>
              <a:ext uri="{FF2B5EF4-FFF2-40B4-BE49-F238E27FC236}">
                <a16:creationId xmlns:a16="http://schemas.microsoft.com/office/drawing/2014/main" id="{3F54902C-DD28-878B-99DC-F4C8D367F7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74665" y="5796173"/>
            <a:ext cx="2580280" cy="673342"/>
          </a:xfrm>
          <a:prstGeom prst="rect">
            <a:avLst/>
          </a:prstGeom>
        </p:spPr>
      </p:pic>
      <p:sp>
        <p:nvSpPr>
          <p:cNvPr id="15" name="Slide Number Placeholder 14">
            <a:extLst>
              <a:ext uri="{FF2B5EF4-FFF2-40B4-BE49-F238E27FC236}">
                <a16:creationId xmlns:a16="http://schemas.microsoft.com/office/drawing/2014/main" id="{2809E4C1-4285-4776-036B-BF254E0CC9A9}"/>
              </a:ext>
            </a:extLst>
          </p:cNvPr>
          <p:cNvSpPr>
            <a:spLocks noGrp="1"/>
          </p:cNvSpPr>
          <p:nvPr>
            <p:ph type="sldNum" sz="quarter" idx="12"/>
          </p:nvPr>
        </p:nvSpPr>
        <p:spPr/>
        <p:txBody>
          <a:bodyPr/>
          <a:lstStyle/>
          <a:p>
            <a:fld id="{1C64261B-DE4C-4901-962F-DE3891883C47}" type="slidenum">
              <a:rPr lang="en-US" smtClean="0"/>
              <a:t>117</a:t>
            </a:fld>
            <a:endParaRPr lang="en-US"/>
          </a:p>
        </p:txBody>
      </p:sp>
    </p:spTree>
    <p:extLst>
      <p:ext uri="{BB962C8B-B14F-4D97-AF65-F5344CB8AC3E}">
        <p14:creationId xmlns:p14="http://schemas.microsoft.com/office/powerpoint/2010/main" val="389191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F1A1-95C7-CC42-6088-2CB5C42D97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681901A-83DE-8DB4-B800-24AEB01B202F}"/>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I K N O </a:t>
            </a:r>
            <a:r>
              <a:rPr lang="en-US" sz="7200" dirty="0" err="1">
                <a:latin typeface="Scramble" panose="020B0603050302020204" pitchFamily="34" charset="0"/>
              </a:rPr>
              <a:t>O</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96A89879-BDDD-DF61-7B01-166805D4C56E}"/>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697997DB-8736-72FF-16A3-E2980FDA7CD6}"/>
              </a:ext>
            </a:extLst>
          </p:cNvPr>
          <p:cNvSpPr>
            <a:spLocks noGrp="1"/>
          </p:cNvSpPr>
          <p:nvPr>
            <p:ph type="sldNum" sz="quarter" idx="12"/>
          </p:nvPr>
        </p:nvSpPr>
        <p:spPr/>
        <p:txBody>
          <a:bodyPr/>
          <a:lstStyle/>
          <a:p>
            <a:fld id="{1C64261B-DE4C-4901-962F-DE3891883C47}" type="slidenum">
              <a:rPr lang="en-US" smtClean="0"/>
              <a:t>118</a:t>
            </a:fld>
            <a:endParaRPr lang="en-US"/>
          </a:p>
        </p:txBody>
      </p:sp>
    </p:spTree>
    <p:extLst>
      <p:ext uri="{BB962C8B-B14F-4D97-AF65-F5344CB8AC3E}">
        <p14:creationId xmlns:p14="http://schemas.microsoft.com/office/powerpoint/2010/main" val="356337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44E24-9508-B138-C91A-2BB0E35C7F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69BCA7F-D571-B029-DADF-9CD767D1BB5F}"/>
              </a:ext>
            </a:extLst>
          </p:cNvPr>
          <p:cNvSpPr txBox="1"/>
          <p:nvPr/>
        </p:nvSpPr>
        <p:spPr>
          <a:xfrm>
            <a:off x="2877909" y="584841"/>
            <a:ext cx="6092571" cy="1107996"/>
          </a:xfrm>
          <a:prstGeom prst="rect">
            <a:avLst/>
          </a:prstGeom>
          <a:noFill/>
        </p:spPr>
        <p:txBody>
          <a:bodyPr wrap="square" rtlCol="0">
            <a:spAutoFit/>
          </a:bodyPr>
          <a:lstStyle/>
          <a:p>
            <a:r>
              <a:rPr lang="en-US" sz="6600" dirty="0">
                <a:latin typeface="Scramble" panose="020B0603050302020204" pitchFamily="34" charset="0"/>
              </a:rPr>
              <a:t>NOOKIE</a:t>
            </a:r>
          </a:p>
        </p:txBody>
      </p:sp>
      <p:sp>
        <p:nvSpPr>
          <p:cNvPr id="12" name="TextBox 11">
            <a:extLst>
              <a:ext uri="{FF2B5EF4-FFF2-40B4-BE49-F238E27FC236}">
                <a16:creationId xmlns:a16="http://schemas.microsoft.com/office/drawing/2014/main" id="{0AB459DB-0728-0C0F-6A41-403D13A66D10}"/>
              </a:ext>
            </a:extLst>
          </p:cNvPr>
          <p:cNvSpPr txBox="1"/>
          <p:nvPr/>
        </p:nvSpPr>
        <p:spPr>
          <a:xfrm>
            <a:off x="2174424" y="1692836"/>
            <a:ext cx="7642860" cy="584775"/>
          </a:xfrm>
          <a:prstGeom prst="rect">
            <a:avLst/>
          </a:prstGeom>
          <a:noFill/>
        </p:spPr>
        <p:txBody>
          <a:bodyPr wrap="square" rtlCol="0">
            <a:spAutoFit/>
          </a:bodyPr>
          <a:lstStyle/>
          <a:p>
            <a:r>
              <a:rPr lang="en-US" sz="3200" b="1" dirty="0"/>
              <a:t>       NOOKIE: </a:t>
            </a:r>
            <a:r>
              <a:rPr lang="en-US" sz="3200" dirty="0"/>
              <a:t>n. SEXUAL INTERCOURSE</a:t>
            </a:r>
          </a:p>
        </p:txBody>
      </p:sp>
      <p:sp>
        <p:nvSpPr>
          <p:cNvPr id="2" name="TextBox 1">
            <a:extLst>
              <a:ext uri="{FF2B5EF4-FFF2-40B4-BE49-F238E27FC236}">
                <a16:creationId xmlns:a16="http://schemas.microsoft.com/office/drawing/2014/main" id="{63A441B1-1E6C-A6FE-D2C0-0CFA4A9C38C3}"/>
              </a:ext>
            </a:extLst>
          </p:cNvPr>
          <p:cNvSpPr txBox="1"/>
          <p:nvPr/>
        </p:nvSpPr>
        <p:spPr>
          <a:xfrm>
            <a:off x="8504136"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E2CA6645-0EC4-65D5-C503-E1E868EF39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9223" y="2974826"/>
            <a:ext cx="4523286" cy="3797223"/>
          </a:xfrm>
          <a:prstGeom prst="rect">
            <a:avLst/>
          </a:prstGeom>
        </p:spPr>
      </p:pic>
      <p:pic>
        <p:nvPicPr>
          <p:cNvPr id="15" name="Picture 14">
            <a:extLst>
              <a:ext uri="{FF2B5EF4-FFF2-40B4-BE49-F238E27FC236}">
                <a16:creationId xmlns:a16="http://schemas.microsoft.com/office/drawing/2014/main" id="{5CB6EFEC-29C4-9189-DB81-6523D7BA51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0664" y="3082834"/>
            <a:ext cx="1619794" cy="692331"/>
          </a:xfrm>
          <a:prstGeom prst="rect">
            <a:avLst/>
          </a:prstGeom>
        </p:spPr>
      </p:pic>
      <p:sp>
        <p:nvSpPr>
          <p:cNvPr id="16" name="TextBox 15">
            <a:extLst>
              <a:ext uri="{FF2B5EF4-FFF2-40B4-BE49-F238E27FC236}">
                <a16:creationId xmlns:a16="http://schemas.microsoft.com/office/drawing/2014/main" id="{865B6A12-A4CD-3DFA-5722-DA392B84B47D}"/>
              </a:ext>
            </a:extLst>
          </p:cNvPr>
          <p:cNvSpPr txBox="1"/>
          <p:nvPr/>
        </p:nvSpPr>
        <p:spPr>
          <a:xfrm>
            <a:off x="3908231" y="3104548"/>
            <a:ext cx="1553668" cy="646331"/>
          </a:xfrm>
          <a:prstGeom prst="rect">
            <a:avLst/>
          </a:prstGeom>
          <a:noFill/>
        </p:spPr>
        <p:txBody>
          <a:bodyPr wrap="square" rtlCol="0">
            <a:spAutoFit/>
          </a:bodyPr>
          <a:lstStyle/>
          <a:p>
            <a:r>
              <a:rPr lang="en-US" sz="3600" dirty="0">
                <a:solidFill>
                  <a:schemeClr val="bg1">
                    <a:lumMod val="65000"/>
                  </a:schemeClr>
                </a:solidFill>
              </a:rPr>
              <a:t>nookie</a:t>
            </a:r>
          </a:p>
        </p:txBody>
      </p:sp>
      <p:sp>
        <p:nvSpPr>
          <p:cNvPr id="17" name="TextBox 16">
            <a:extLst>
              <a:ext uri="{FF2B5EF4-FFF2-40B4-BE49-F238E27FC236}">
                <a16:creationId xmlns:a16="http://schemas.microsoft.com/office/drawing/2014/main" id="{534DE055-849E-3C87-6437-1B99BA9A4EE9}"/>
              </a:ext>
            </a:extLst>
          </p:cNvPr>
          <p:cNvSpPr txBox="1"/>
          <p:nvPr/>
        </p:nvSpPr>
        <p:spPr>
          <a:xfrm>
            <a:off x="2508068" y="2154500"/>
            <a:ext cx="6618514" cy="523220"/>
          </a:xfrm>
          <a:prstGeom prst="rect">
            <a:avLst/>
          </a:prstGeom>
          <a:noFill/>
        </p:spPr>
        <p:txBody>
          <a:bodyPr wrap="square" rtlCol="0">
            <a:spAutoFit/>
          </a:bodyPr>
          <a:lstStyle/>
          <a:p>
            <a:r>
              <a:rPr lang="en-US" sz="2800" dirty="0"/>
              <a:t>(also sing. NOOKY, both with pl. NOOKIES)</a:t>
            </a:r>
          </a:p>
        </p:txBody>
      </p:sp>
      <p:sp>
        <p:nvSpPr>
          <p:cNvPr id="5" name="Slide Number Placeholder 4">
            <a:extLst>
              <a:ext uri="{FF2B5EF4-FFF2-40B4-BE49-F238E27FC236}">
                <a16:creationId xmlns:a16="http://schemas.microsoft.com/office/drawing/2014/main" id="{D0B06770-21DB-67BB-91AE-22D2FABBC336}"/>
              </a:ext>
            </a:extLst>
          </p:cNvPr>
          <p:cNvSpPr>
            <a:spLocks noGrp="1"/>
          </p:cNvSpPr>
          <p:nvPr>
            <p:ph type="sldNum" sz="quarter" idx="12"/>
          </p:nvPr>
        </p:nvSpPr>
        <p:spPr/>
        <p:txBody>
          <a:bodyPr/>
          <a:lstStyle/>
          <a:p>
            <a:fld id="{1C64261B-DE4C-4901-962F-DE3891883C47}" type="slidenum">
              <a:rPr lang="en-US" smtClean="0"/>
              <a:t>119</a:t>
            </a:fld>
            <a:endParaRPr lang="en-US"/>
          </a:p>
        </p:txBody>
      </p:sp>
    </p:spTree>
    <p:extLst>
      <p:ext uri="{BB962C8B-B14F-4D97-AF65-F5344CB8AC3E}">
        <p14:creationId xmlns:p14="http://schemas.microsoft.com/office/powerpoint/2010/main" val="144930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xit" presetSubtype="0" fill="hold" grpId="0" nodeType="withEffect">
                                  <p:stCondLst>
                                    <p:cond delay="300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nodeType="withEffect">
                                  <p:stCondLst>
                                    <p:cond delay="300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B E </a:t>
            </a:r>
            <a:r>
              <a:rPr lang="en-US" sz="7200" dirty="0" err="1">
                <a:latin typeface="Scramble" panose="020B0603050302020204" pitchFamily="34" charset="0"/>
              </a:rPr>
              <a:t>E</a:t>
            </a:r>
            <a:r>
              <a:rPr lang="en-US" sz="7200" dirty="0">
                <a:latin typeface="Scramble" panose="020B0603050302020204" pitchFamily="34" charset="0"/>
              </a:rPr>
              <a:t> J O U</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41A9998-3B14-229C-818E-C09F0DE92733}"/>
              </a:ext>
            </a:extLst>
          </p:cNvPr>
          <p:cNvSpPr>
            <a:spLocks noGrp="1"/>
          </p:cNvSpPr>
          <p:nvPr>
            <p:ph type="sldNum" sz="quarter" idx="12"/>
          </p:nvPr>
        </p:nvSpPr>
        <p:spPr/>
        <p:txBody>
          <a:bodyPr/>
          <a:lstStyle/>
          <a:p>
            <a:fld id="{1C64261B-DE4C-4901-962F-DE3891883C47}" type="slidenum">
              <a:rPr lang="en-US" smtClean="0"/>
              <a:t>12</a:t>
            </a:fld>
            <a:endParaRPr lang="en-US"/>
          </a:p>
        </p:txBody>
      </p:sp>
    </p:spTree>
    <p:extLst>
      <p:ext uri="{BB962C8B-B14F-4D97-AF65-F5344CB8AC3E}">
        <p14:creationId xmlns:p14="http://schemas.microsoft.com/office/powerpoint/2010/main" val="6785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4BC15-6439-60C1-7EEB-8B5A7F06AF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902F74-4BF2-EDB8-7742-7A8F25A10386}"/>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a:t>
            </a:r>
            <a:r>
              <a:rPr lang="en-US" sz="7200" dirty="0" err="1">
                <a:latin typeface="Scramble" panose="020B0603050302020204" pitchFamily="34" charset="0"/>
              </a:rPr>
              <a:t>E</a:t>
            </a:r>
            <a:r>
              <a:rPr lang="en-US" sz="7200" dirty="0">
                <a:latin typeface="Scramble" panose="020B0603050302020204" pitchFamily="34" charset="0"/>
              </a:rPr>
              <a:t> I N O S</a:t>
            </a:r>
          </a:p>
        </p:txBody>
      </p:sp>
      <p:sp>
        <p:nvSpPr>
          <p:cNvPr id="3" name="TextBox 2">
            <a:extLst>
              <a:ext uri="{FF2B5EF4-FFF2-40B4-BE49-F238E27FC236}">
                <a16:creationId xmlns:a16="http://schemas.microsoft.com/office/drawing/2014/main" id="{33366114-DAE7-F63D-45C4-C4A988D8D1A1}"/>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E422DBA9-87B9-1566-2765-EDBAF0C26902}"/>
              </a:ext>
            </a:extLst>
          </p:cNvPr>
          <p:cNvSpPr>
            <a:spLocks noGrp="1"/>
          </p:cNvSpPr>
          <p:nvPr>
            <p:ph type="sldNum" sz="quarter" idx="12"/>
          </p:nvPr>
        </p:nvSpPr>
        <p:spPr/>
        <p:txBody>
          <a:bodyPr/>
          <a:lstStyle/>
          <a:p>
            <a:fld id="{1C64261B-DE4C-4901-962F-DE3891883C47}" type="slidenum">
              <a:rPr lang="en-US" smtClean="0"/>
              <a:t>120</a:t>
            </a:fld>
            <a:endParaRPr lang="en-US"/>
          </a:p>
        </p:txBody>
      </p:sp>
    </p:spTree>
    <p:extLst>
      <p:ext uri="{BB962C8B-B14F-4D97-AF65-F5344CB8AC3E}">
        <p14:creationId xmlns:p14="http://schemas.microsoft.com/office/powerpoint/2010/main" val="357480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9CC9E-942D-2E5F-E1B2-2FBB727F22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7BC84B-3D68-1BF9-3898-B1B5E4BD5465}"/>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ONESIE</a:t>
            </a:r>
          </a:p>
        </p:txBody>
      </p:sp>
      <p:sp>
        <p:nvSpPr>
          <p:cNvPr id="12" name="TextBox 11">
            <a:extLst>
              <a:ext uri="{FF2B5EF4-FFF2-40B4-BE49-F238E27FC236}">
                <a16:creationId xmlns:a16="http://schemas.microsoft.com/office/drawing/2014/main" id="{026973DF-709D-F08F-29B7-25E8005F5769}"/>
              </a:ext>
            </a:extLst>
          </p:cNvPr>
          <p:cNvSpPr txBox="1"/>
          <p:nvPr/>
        </p:nvSpPr>
        <p:spPr>
          <a:xfrm>
            <a:off x="2349722" y="5672557"/>
            <a:ext cx="7550454" cy="584775"/>
          </a:xfrm>
          <a:prstGeom prst="rect">
            <a:avLst/>
          </a:prstGeom>
          <a:noFill/>
        </p:spPr>
        <p:txBody>
          <a:bodyPr wrap="square" rtlCol="0">
            <a:spAutoFit/>
          </a:bodyPr>
          <a:lstStyle/>
          <a:p>
            <a:r>
              <a:rPr lang="en-US" sz="3200" b="1" dirty="0"/>
              <a:t>ONESIE: </a:t>
            </a:r>
            <a:r>
              <a:rPr lang="en-US" sz="3200" dirty="0"/>
              <a:t>n. A TYPE OF ONE-PIECE GARMENT</a:t>
            </a:r>
          </a:p>
        </p:txBody>
      </p:sp>
      <p:sp>
        <p:nvSpPr>
          <p:cNvPr id="5" name="TextBox 4">
            <a:extLst>
              <a:ext uri="{FF2B5EF4-FFF2-40B4-BE49-F238E27FC236}">
                <a16:creationId xmlns:a16="http://schemas.microsoft.com/office/drawing/2014/main" id="{E304BFE7-654F-6AE0-2AD8-94C1EB6042C3}"/>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962B49BD-B9F8-1398-91D1-411401234435}"/>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EOSINE</a:t>
            </a:r>
          </a:p>
        </p:txBody>
      </p:sp>
      <p:sp>
        <p:nvSpPr>
          <p:cNvPr id="7" name="TextBox 6">
            <a:extLst>
              <a:ext uri="{FF2B5EF4-FFF2-40B4-BE49-F238E27FC236}">
                <a16:creationId xmlns:a16="http://schemas.microsoft.com/office/drawing/2014/main" id="{7481D966-0ACA-0A4A-5351-958D4B1562CD}"/>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FDFB772D-9804-12A6-5B6E-138D4B325BC0}"/>
              </a:ext>
            </a:extLst>
          </p:cNvPr>
          <p:cNvSpPr txBox="1"/>
          <p:nvPr/>
        </p:nvSpPr>
        <p:spPr>
          <a:xfrm>
            <a:off x="2149882" y="2057436"/>
            <a:ext cx="7750293" cy="584775"/>
          </a:xfrm>
          <a:prstGeom prst="rect">
            <a:avLst/>
          </a:prstGeom>
          <a:noFill/>
        </p:spPr>
        <p:txBody>
          <a:bodyPr wrap="square" rtlCol="0">
            <a:spAutoFit/>
          </a:bodyPr>
          <a:lstStyle/>
          <a:p>
            <a:r>
              <a:rPr lang="en-US" sz="3200" b="1" dirty="0"/>
              <a:t>	         EOSINE: </a:t>
            </a:r>
            <a:r>
              <a:rPr lang="en-US" sz="3200" dirty="0"/>
              <a:t>n. A RED DYE</a:t>
            </a:r>
          </a:p>
        </p:txBody>
      </p:sp>
      <p:sp>
        <p:nvSpPr>
          <p:cNvPr id="4" name="TextBox 3">
            <a:extLst>
              <a:ext uri="{FF2B5EF4-FFF2-40B4-BE49-F238E27FC236}">
                <a16:creationId xmlns:a16="http://schemas.microsoft.com/office/drawing/2014/main" id="{609DF04E-26E0-1A73-04D0-FF078AADBF17}"/>
              </a:ext>
            </a:extLst>
          </p:cNvPr>
          <p:cNvSpPr txBox="1"/>
          <p:nvPr/>
        </p:nvSpPr>
        <p:spPr>
          <a:xfrm>
            <a:off x="8419873" y="1001569"/>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8" name="TextBox 7">
            <a:extLst>
              <a:ext uri="{FF2B5EF4-FFF2-40B4-BE49-F238E27FC236}">
                <a16:creationId xmlns:a16="http://schemas.microsoft.com/office/drawing/2014/main" id="{C5CA1832-F7A7-DCE7-13D4-E7AABF5CE2FD}"/>
              </a:ext>
            </a:extLst>
          </p:cNvPr>
          <p:cNvSpPr txBox="1"/>
          <p:nvPr/>
        </p:nvSpPr>
        <p:spPr>
          <a:xfrm>
            <a:off x="8555023" y="454108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BDA00C5E-0877-758C-5301-DEA299192981}"/>
              </a:ext>
            </a:extLst>
          </p:cNvPr>
          <p:cNvSpPr txBox="1"/>
          <p:nvPr/>
        </p:nvSpPr>
        <p:spPr>
          <a:xfrm>
            <a:off x="8739949" y="111654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3" name="TextBox 12">
            <a:extLst>
              <a:ext uri="{FF2B5EF4-FFF2-40B4-BE49-F238E27FC236}">
                <a16:creationId xmlns:a16="http://schemas.microsoft.com/office/drawing/2014/main" id="{03948156-F029-4A94-93E9-EDC80E678265}"/>
              </a:ext>
            </a:extLst>
          </p:cNvPr>
          <p:cNvSpPr txBox="1"/>
          <p:nvPr/>
        </p:nvSpPr>
        <p:spPr>
          <a:xfrm>
            <a:off x="3156847" y="2508039"/>
            <a:ext cx="5669280" cy="1077218"/>
          </a:xfrm>
          <a:prstGeom prst="rect">
            <a:avLst/>
          </a:prstGeom>
          <a:noFill/>
        </p:spPr>
        <p:txBody>
          <a:bodyPr wrap="square" rtlCol="0">
            <a:spAutoFit/>
          </a:bodyPr>
          <a:lstStyle/>
          <a:p>
            <a:r>
              <a:rPr lang="en-US" sz="3200" dirty="0"/>
              <a:t> (pl. EOSINES and also EOSIN/S with adj. EOSINIC))</a:t>
            </a:r>
          </a:p>
        </p:txBody>
      </p:sp>
      <p:pic>
        <p:nvPicPr>
          <p:cNvPr id="14" name="Picture 13">
            <a:extLst>
              <a:ext uri="{FF2B5EF4-FFF2-40B4-BE49-F238E27FC236}">
                <a16:creationId xmlns:a16="http://schemas.microsoft.com/office/drawing/2014/main" id="{E45922F0-706D-1813-D4D7-9BCA5B7228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350"/>
          <a:stretch/>
        </p:blipFill>
        <p:spPr>
          <a:xfrm>
            <a:off x="267202" y="2508038"/>
            <a:ext cx="2333025" cy="2970589"/>
          </a:xfrm>
          <a:prstGeom prst="rect">
            <a:avLst/>
          </a:prstGeom>
        </p:spPr>
      </p:pic>
      <p:pic>
        <p:nvPicPr>
          <p:cNvPr id="15" name="Picture 14">
            <a:extLst>
              <a:ext uri="{FF2B5EF4-FFF2-40B4-BE49-F238E27FC236}">
                <a16:creationId xmlns:a16="http://schemas.microsoft.com/office/drawing/2014/main" id="{0E422F3A-3212-A523-A816-AB3B1D56AE2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9701431" y="310531"/>
            <a:ext cx="2081423" cy="3582997"/>
          </a:xfrm>
          <a:prstGeom prst="rect">
            <a:avLst/>
          </a:prstGeom>
        </p:spPr>
      </p:pic>
      <p:pic>
        <p:nvPicPr>
          <p:cNvPr id="9" name="Picture 8">
            <a:extLst>
              <a:ext uri="{FF2B5EF4-FFF2-40B4-BE49-F238E27FC236}">
                <a16:creationId xmlns:a16="http://schemas.microsoft.com/office/drawing/2014/main" id="{B5D6F64E-6770-955B-FBEF-B93963E01A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2278" y="4389116"/>
            <a:ext cx="2258378" cy="1649714"/>
          </a:xfrm>
          <a:prstGeom prst="rect">
            <a:avLst/>
          </a:prstGeom>
        </p:spPr>
      </p:pic>
      <p:sp>
        <p:nvSpPr>
          <p:cNvPr id="10" name="Slide Number Placeholder 9">
            <a:extLst>
              <a:ext uri="{FF2B5EF4-FFF2-40B4-BE49-F238E27FC236}">
                <a16:creationId xmlns:a16="http://schemas.microsoft.com/office/drawing/2014/main" id="{F2C6ADF4-7954-D489-4E08-FA24B925EFB8}"/>
              </a:ext>
            </a:extLst>
          </p:cNvPr>
          <p:cNvSpPr>
            <a:spLocks noGrp="1"/>
          </p:cNvSpPr>
          <p:nvPr>
            <p:ph type="sldNum" sz="quarter" idx="12"/>
          </p:nvPr>
        </p:nvSpPr>
        <p:spPr/>
        <p:txBody>
          <a:bodyPr/>
          <a:lstStyle/>
          <a:p>
            <a:fld id="{1C64261B-DE4C-4901-962F-DE3891883C47}" type="slidenum">
              <a:rPr lang="en-US" smtClean="0"/>
              <a:t>121</a:t>
            </a:fld>
            <a:endParaRPr lang="en-US"/>
          </a:p>
        </p:txBody>
      </p:sp>
    </p:spTree>
    <p:extLst>
      <p:ext uri="{BB962C8B-B14F-4D97-AF65-F5344CB8AC3E}">
        <p14:creationId xmlns:p14="http://schemas.microsoft.com/office/powerpoint/2010/main" val="46709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4" grpId="0"/>
      <p:bldP spid="8" grpId="0"/>
      <p:bldP spid="11" grpId="0"/>
      <p:bldP spid="1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090BC-980A-A53C-54F6-1CAAE5F413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D2BC40-83DF-B9A4-B904-03D39D77C230}"/>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K O S T U</a:t>
            </a:r>
          </a:p>
        </p:txBody>
      </p:sp>
      <p:sp>
        <p:nvSpPr>
          <p:cNvPr id="3" name="TextBox 2">
            <a:extLst>
              <a:ext uri="{FF2B5EF4-FFF2-40B4-BE49-F238E27FC236}">
                <a16:creationId xmlns:a16="http://schemas.microsoft.com/office/drawing/2014/main" id="{7CD5285E-C6EA-7597-96D9-77E28BD62561}"/>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60CFC4D1-1EF3-6D09-B898-DDF568E199DF}"/>
              </a:ext>
            </a:extLst>
          </p:cNvPr>
          <p:cNvSpPr>
            <a:spLocks noGrp="1"/>
          </p:cNvSpPr>
          <p:nvPr>
            <p:ph type="sldNum" sz="quarter" idx="12"/>
          </p:nvPr>
        </p:nvSpPr>
        <p:spPr/>
        <p:txBody>
          <a:bodyPr/>
          <a:lstStyle/>
          <a:p>
            <a:fld id="{1C64261B-DE4C-4901-962F-DE3891883C47}" type="slidenum">
              <a:rPr lang="en-US" smtClean="0"/>
              <a:t>122</a:t>
            </a:fld>
            <a:endParaRPr lang="en-US"/>
          </a:p>
        </p:txBody>
      </p:sp>
    </p:spTree>
    <p:extLst>
      <p:ext uri="{BB962C8B-B14F-4D97-AF65-F5344CB8AC3E}">
        <p14:creationId xmlns:p14="http://schemas.microsoft.com/office/powerpoint/2010/main" val="10689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35694-8F78-52B0-79B8-D95F5A0D5B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1F2A9A-FC64-1581-2397-6C45E9C3E8FB}"/>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OTAKUS</a:t>
            </a:r>
          </a:p>
        </p:txBody>
      </p:sp>
      <p:sp>
        <p:nvSpPr>
          <p:cNvPr id="12" name="TextBox 11">
            <a:extLst>
              <a:ext uri="{FF2B5EF4-FFF2-40B4-BE49-F238E27FC236}">
                <a16:creationId xmlns:a16="http://schemas.microsoft.com/office/drawing/2014/main" id="{A4855B8F-FAD9-D942-123D-FF2B8D448DF0}"/>
              </a:ext>
            </a:extLst>
          </p:cNvPr>
          <p:cNvSpPr txBox="1"/>
          <p:nvPr/>
        </p:nvSpPr>
        <p:spPr>
          <a:xfrm>
            <a:off x="1645921" y="5547080"/>
            <a:ext cx="9342827" cy="1077218"/>
          </a:xfrm>
          <a:prstGeom prst="rect">
            <a:avLst/>
          </a:prstGeom>
          <a:noFill/>
        </p:spPr>
        <p:txBody>
          <a:bodyPr wrap="square" rtlCol="0">
            <a:spAutoFit/>
          </a:bodyPr>
          <a:lstStyle/>
          <a:p>
            <a:r>
              <a:rPr lang="en-US" sz="3200" b="1" dirty="0"/>
              <a:t>OTAKUS: </a:t>
            </a:r>
            <a:r>
              <a:rPr lang="en-US" sz="3200" dirty="0"/>
              <a:t>pl. of </a:t>
            </a:r>
            <a:r>
              <a:rPr lang="en-US" sz="3200" u="sng" dirty="0"/>
              <a:t>OTAKU</a:t>
            </a:r>
            <a:r>
              <a:rPr lang="en-US" sz="3200" dirty="0"/>
              <a:t>, A YOUNG PERSON IN JAPAN WHO IS HIGHLY SKILLED IN COMPUTER TECHNOLOGY</a:t>
            </a:r>
          </a:p>
        </p:txBody>
      </p:sp>
      <p:sp>
        <p:nvSpPr>
          <p:cNvPr id="5" name="TextBox 4">
            <a:extLst>
              <a:ext uri="{FF2B5EF4-FFF2-40B4-BE49-F238E27FC236}">
                <a16:creationId xmlns:a16="http://schemas.microsoft.com/office/drawing/2014/main" id="{454FE4AC-2654-FEBE-4FB3-693FBA9F7C9B}"/>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AA808BFA-6E18-D2B7-A04D-3A74FFD5B8A3}"/>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OUTASK</a:t>
            </a:r>
          </a:p>
        </p:txBody>
      </p:sp>
      <p:sp>
        <p:nvSpPr>
          <p:cNvPr id="7" name="TextBox 6">
            <a:extLst>
              <a:ext uri="{FF2B5EF4-FFF2-40B4-BE49-F238E27FC236}">
                <a16:creationId xmlns:a16="http://schemas.microsoft.com/office/drawing/2014/main" id="{C9C09FDD-67D9-6234-D521-C816F7C74BBF}"/>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DF467732-E79E-5AA6-1A51-2F58DD339010}"/>
              </a:ext>
            </a:extLst>
          </p:cNvPr>
          <p:cNvSpPr txBox="1"/>
          <p:nvPr/>
        </p:nvSpPr>
        <p:spPr>
          <a:xfrm>
            <a:off x="2149882" y="2057436"/>
            <a:ext cx="7750293" cy="584775"/>
          </a:xfrm>
          <a:prstGeom prst="rect">
            <a:avLst/>
          </a:prstGeom>
          <a:noFill/>
        </p:spPr>
        <p:txBody>
          <a:bodyPr wrap="square" rtlCol="0">
            <a:spAutoFit/>
          </a:bodyPr>
          <a:lstStyle/>
          <a:p>
            <a:r>
              <a:rPr lang="en-US" sz="3200" b="1" dirty="0"/>
              <a:t>	OUTASK: </a:t>
            </a:r>
            <a:r>
              <a:rPr lang="en-US" sz="3200" dirty="0"/>
              <a:t>v. TO SURPASS IN ASKING </a:t>
            </a:r>
          </a:p>
        </p:txBody>
      </p:sp>
      <p:sp>
        <p:nvSpPr>
          <p:cNvPr id="8" name="TextBox 7">
            <a:extLst>
              <a:ext uri="{FF2B5EF4-FFF2-40B4-BE49-F238E27FC236}">
                <a16:creationId xmlns:a16="http://schemas.microsoft.com/office/drawing/2014/main" id="{32A0BE87-11F1-A775-2B64-0D15CF608CBB}"/>
              </a:ext>
            </a:extLst>
          </p:cNvPr>
          <p:cNvSpPr txBox="1"/>
          <p:nvPr/>
        </p:nvSpPr>
        <p:spPr>
          <a:xfrm>
            <a:off x="8354724" y="4401743"/>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3FD20D05-EE4D-3B6A-A09A-B32BF2870048}"/>
              </a:ext>
            </a:extLst>
          </p:cNvPr>
          <p:cNvSpPr txBox="1"/>
          <p:nvPr/>
        </p:nvSpPr>
        <p:spPr>
          <a:xfrm>
            <a:off x="8739949" y="111654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9" name="TextBox 8">
            <a:extLst>
              <a:ext uri="{FF2B5EF4-FFF2-40B4-BE49-F238E27FC236}">
                <a16:creationId xmlns:a16="http://schemas.microsoft.com/office/drawing/2014/main" id="{2FFCCE09-9A54-A15F-2145-A0C103A41406}"/>
              </a:ext>
            </a:extLst>
          </p:cNvPr>
          <p:cNvSpPr txBox="1"/>
          <p:nvPr/>
        </p:nvSpPr>
        <p:spPr>
          <a:xfrm>
            <a:off x="3059096" y="2599327"/>
            <a:ext cx="6534216" cy="584775"/>
          </a:xfrm>
          <a:prstGeom prst="rect">
            <a:avLst/>
          </a:prstGeom>
          <a:noFill/>
        </p:spPr>
        <p:txBody>
          <a:bodyPr wrap="square" rtlCol="0">
            <a:spAutoFit/>
          </a:bodyPr>
          <a:lstStyle/>
          <a:p>
            <a:r>
              <a:rPr lang="en-US" sz="3200" dirty="0"/>
              <a:t>(OUTASKS, OUTASKED, OUTASKING)</a:t>
            </a:r>
          </a:p>
        </p:txBody>
      </p:sp>
      <p:pic>
        <p:nvPicPr>
          <p:cNvPr id="10" name="Picture 9">
            <a:extLst>
              <a:ext uri="{FF2B5EF4-FFF2-40B4-BE49-F238E27FC236}">
                <a16:creationId xmlns:a16="http://schemas.microsoft.com/office/drawing/2014/main" id="{9089A0B5-91BD-1419-C663-14FEBA4A19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72637" y="310531"/>
            <a:ext cx="2143125" cy="2143125"/>
          </a:xfrm>
          <a:prstGeom prst="rect">
            <a:avLst/>
          </a:prstGeom>
        </p:spPr>
      </p:pic>
      <p:pic>
        <p:nvPicPr>
          <p:cNvPr id="16" name="Picture 15">
            <a:extLst>
              <a:ext uri="{FF2B5EF4-FFF2-40B4-BE49-F238E27FC236}">
                <a16:creationId xmlns:a16="http://schemas.microsoft.com/office/drawing/2014/main" id="{1E0D2B62-9341-F1DC-3A51-A624242C34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27166" y="3729907"/>
            <a:ext cx="2828851" cy="866943"/>
          </a:xfrm>
          <a:prstGeom prst="rect">
            <a:avLst/>
          </a:prstGeom>
        </p:spPr>
      </p:pic>
      <p:pic>
        <p:nvPicPr>
          <p:cNvPr id="17" name="Picture 16">
            <a:extLst>
              <a:ext uri="{FF2B5EF4-FFF2-40B4-BE49-F238E27FC236}">
                <a16:creationId xmlns:a16="http://schemas.microsoft.com/office/drawing/2014/main" id="{4EDD3FD2-6863-0DCC-0FA9-9673B3D4DA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093" y="3336401"/>
            <a:ext cx="3058629" cy="2142227"/>
          </a:xfrm>
          <a:prstGeom prst="rect">
            <a:avLst/>
          </a:prstGeom>
        </p:spPr>
      </p:pic>
      <p:sp>
        <p:nvSpPr>
          <p:cNvPr id="4" name="Slide Number Placeholder 3">
            <a:extLst>
              <a:ext uri="{FF2B5EF4-FFF2-40B4-BE49-F238E27FC236}">
                <a16:creationId xmlns:a16="http://schemas.microsoft.com/office/drawing/2014/main" id="{6BC0ED37-8400-C9FC-456E-2677CB4802AD}"/>
              </a:ext>
            </a:extLst>
          </p:cNvPr>
          <p:cNvSpPr>
            <a:spLocks noGrp="1"/>
          </p:cNvSpPr>
          <p:nvPr>
            <p:ph type="sldNum" sz="quarter" idx="12"/>
          </p:nvPr>
        </p:nvSpPr>
        <p:spPr/>
        <p:txBody>
          <a:bodyPr/>
          <a:lstStyle/>
          <a:p>
            <a:fld id="{1C64261B-DE4C-4901-962F-DE3891883C47}" type="slidenum">
              <a:rPr lang="en-US" smtClean="0"/>
              <a:t>123</a:t>
            </a:fld>
            <a:endParaRPr lang="en-US"/>
          </a:p>
        </p:txBody>
      </p:sp>
    </p:spTree>
    <p:extLst>
      <p:ext uri="{BB962C8B-B14F-4D97-AF65-F5344CB8AC3E}">
        <p14:creationId xmlns:p14="http://schemas.microsoft.com/office/powerpoint/2010/main" val="379516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8" grpId="0"/>
      <p:bldP spid="11" grpId="0"/>
      <p:bldP spid="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B4D5A-0DBF-EAB0-3BED-9EBFE679C1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73E2E4B-20F9-4BD6-F01F-70FF4C3011E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E N O R U</a:t>
            </a:r>
          </a:p>
        </p:txBody>
      </p:sp>
      <p:sp>
        <p:nvSpPr>
          <p:cNvPr id="3" name="TextBox 2">
            <a:extLst>
              <a:ext uri="{FF2B5EF4-FFF2-40B4-BE49-F238E27FC236}">
                <a16:creationId xmlns:a16="http://schemas.microsoft.com/office/drawing/2014/main" id="{36AADC4F-D0C0-B831-2E5B-58670D301B2B}"/>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DD698B27-59C1-C124-E1BC-827CBDB861D0}"/>
              </a:ext>
            </a:extLst>
          </p:cNvPr>
          <p:cNvSpPr>
            <a:spLocks noGrp="1"/>
          </p:cNvSpPr>
          <p:nvPr>
            <p:ph type="sldNum" sz="quarter" idx="12"/>
          </p:nvPr>
        </p:nvSpPr>
        <p:spPr/>
        <p:txBody>
          <a:bodyPr/>
          <a:lstStyle/>
          <a:p>
            <a:fld id="{1C64261B-DE4C-4901-962F-DE3891883C47}" type="slidenum">
              <a:rPr lang="en-US" smtClean="0"/>
              <a:t>124</a:t>
            </a:fld>
            <a:endParaRPr lang="en-US"/>
          </a:p>
        </p:txBody>
      </p:sp>
      <p:pic>
        <p:nvPicPr>
          <p:cNvPr id="5" name="Picture 4">
            <a:extLst>
              <a:ext uri="{FF2B5EF4-FFF2-40B4-BE49-F238E27FC236}">
                <a16:creationId xmlns:a16="http://schemas.microsoft.com/office/drawing/2014/main" id="{604092B5-A073-E442-FC4E-9973B01A5D9F}"/>
              </a:ext>
            </a:extLst>
          </p:cNvPr>
          <p:cNvPicPr>
            <a:picLocks noChangeAspect="1"/>
          </p:cNvPicPr>
          <p:nvPr/>
        </p:nvPicPr>
        <p:blipFill>
          <a:blip r:embed="rId2"/>
          <a:stretch>
            <a:fillRect/>
          </a:stretch>
        </p:blipFill>
        <p:spPr>
          <a:xfrm>
            <a:off x="4114800" y="5104503"/>
            <a:ext cx="1981200" cy="1181100"/>
          </a:xfrm>
          <a:prstGeom prst="rect">
            <a:avLst/>
          </a:prstGeom>
        </p:spPr>
      </p:pic>
      <p:sp>
        <p:nvSpPr>
          <p:cNvPr id="6" name="TextBox 5">
            <a:extLst>
              <a:ext uri="{FF2B5EF4-FFF2-40B4-BE49-F238E27FC236}">
                <a16:creationId xmlns:a16="http://schemas.microsoft.com/office/drawing/2014/main" id="{5BD5DD82-18F0-4B31-7349-B5AFA6CBDE48}"/>
              </a:ext>
            </a:extLst>
          </p:cNvPr>
          <p:cNvSpPr txBox="1"/>
          <p:nvPr/>
        </p:nvSpPr>
        <p:spPr>
          <a:xfrm>
            <a:off x="6163056" y="5267037"/>
            <a:ext cx="3218253" cy="584775"/>
          </a:xfrm>
          <a:prstGeom prst="rect">
            <a:avLst/>
          </a:prstGeom>
          <a:noFill/>
        </p:spPr>
        <p:txBody>
          <a:bodyPr wrap="square" rtlCol="0">
            <a:spAutoFit/>
          </a:bodyPr>
          <a:lstStyle/>
          <a:p>
            <a:r>
              <a:rPr lang="en-US" sz="3200" b="1" dirty="0"/>
              <a:t>JUST 1 WORD</a:t>
            </a:r>
          </a:p>
        </p:txBody>
      </p:sp>
      <p:cxnSp>
        <p:nvCxnSpPr>
          <p:cNvPr id="7" name="Straight Connector 6">
            <a:extLst>
              <a:ext uri="{FF2B5EF4-FFF2-40B4-BE49-F238E27FC236}">
                <a16:creationId xmlns:a16="http://schemas.microsoft.com/office/drawing/2014/main" id="{FC10101B-24AB-7134-8471-0E478749DEB7}"/>
              </a:ext>
            </a:extLst>
          </p:cNvPr>
          <p:cNvCxnSpPr>
            <a:cxnSpLocks/>
          </p:cNvCxnSpPr>
          <p:nvPr/>
        </p:nvCxnSpPr>
        <p:spPr>
          <a:xfrm>
            <a:off x="5016500" y="4749803"/>
            <a:ext cx="2159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6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427CC-A2D8-362B-69FF-EE1C23B1CD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C647F0-A1F7-F298-0EC4-13904C21654F}"/>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OUNCER</a:t>
            </a:r>
          </a:p>
        </p:txBody>
      </p:sp>
      <p:sp>
        <p:nvSpPr>
          <p:cNvPr id="12" name="TextBox 11">
            <a:extLst>
              <a:ext uri="{FF2B5EF4-FFF2-40B4-BE49-F238E27FC236}">
                <a16:creationId xmlns:a16="http://schemas.microsoft.com/office/drawing/2014/main" id="{F8F0AC43-A671-2666-68E6-28C81B7CB2D8}"/>
              </a:ext>
            </a:extLst>
          </p:cNvPr>
          <p:cNvSpPr txBox="1"/>
          <p:nvPr/>
        </p:nvSpPr>
        <p:spPr>
          <a:xfrm>
            <a:off x="2731198" y="5509739"/>
            <a:ext cx="7394935" cy="1077218"/>
          </a:xfrm>
          <a:prstGeom prst="rect">
            <a:avLst/>
          </a:prstGeom>
          <a:noFill/>
        </p:spPr>
        <p:txBody>
          <a:bodyPr wrap="square" rtlCol="0">
            <a:spAutoFit/>
          </a:bodyPr>
          <a:lstStyle/>
          <a:p>
            <a:r>
              <a:rPr lang="en-US" sz="3200" b="1" dirty="0"/>
              <a:t>OUNCER: </a:t>
            </a:r>
            <a:r>
              <a:rPr lang="en-US" sz="3200" dirty="0"/>
              <a:t>NWL23</a:t>
            </a:r>
            <a:r>
              <a:rPr lang="en-US" sz="3200" b="1" dirty="0"/>
              <a:t> n. </a:t>
            </a:r>
            <a:r>
              <a:rPr lang="en-US" sz="3200" dirty="0"/>
              <a:t>SOMETHING THAT WEIGHS A SPECIFIED NUMBER OF OUNCES</a:t>
            </a:r>
          </a:p>
        </p:txBody>
      </p:sp>
      <p:sp>
        <p:nvSpPr>
          <p:cNvPr id="5" name="TextBox 4">
            <a:extLst>
              <a:ext uri="{FF2B5EF4-FFF2-40B4-BE49-F238E27FC236}">
                <a16:creationId xmlns:a16="http://schemas.microsoft.com/office/drawing/2014/main" id="{1EBF4241-70F2-EE1F-E698-A7946628B973}"/>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898AD254-D4FB-0713-00EE-FE86D866829F}"/>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CONURE</a:t>
            </a:r>
          </a:p>
        </p:txBody>
      </p:sp>
      <p:sp>
        <p:nvSpPr>
          <p:cNvPr id="7" name="TextBox 6">
            <a:extLst>
              <a:ext uri="{FF2B5EF4-FFF2-40B4-BE49-F238E27FC236}">
                <a16:creationId xmlns:a16="http://schemas.microsoft.com/office/drawing/2014/main" id="{7FEAF66B-00D1-5AC8-F695-65AE65882464}"/>
              </a:ext>
            </a:extLst>
          </p:cNvPr>
          <p:cNvSpPr txBox="1"/>
          <p:nvPr/>
        </p:nvSpPr>
        <p:spPr>
          <a:xfrm>
            <a:off x="3963542" y="3520450"/>
            <a:ext cx="4539996" cy="646331"/>
          </a:xfrm>
          <a:prstGeom prst="rect">
            <a:avLst/>
          </a:prstGeom>
          <a:noFill/>
        </p:spPr>
        <p:txBody>
          <a:bodyPr wrap="square" rtlCol="0">
            <a:spAutoFit/>
          </a:bodyPr>
          <a:lstStyle/>
          <a:p>
            <a:r>
              <a:rPr lang="en-US" sz="3600" dirty="0"/>
              <a:t>So maybe not play:</a:t>
            </a:r>
          </a:p>
        </p:txBody>
      </p:sp>
      <p:sp>
        <p:nvSpPr>
          <p:cNvPr id="2" name="TextBox 1">
            <a:extLst>
              <a:ext uri="{FF2B5EF4-FFF2-40B4-BE49-F238E27FC236}">
                <a16:creationId xmlns:a16="http://schemas.microsoft.com/office/drawing/2014/main" id="{9FBF4A07-F464-EBBA-41BF-10635E83BA60}"/>
              </a:ext>
            </a:extLst>
          </p:cNvPr>
          <p:cNvSpPr txBox="1"/>
          <p:nvPr/>
        </p:nvSpPr>
        <p:spPr>
          <a:xfrm>
            <a:off x="2149882" y="2057436"/>
            <a:ext cx="8195901" cy="584775"/>
          </a:xfrm>
          <a:prstGeom prst="rect">
            <a:avLst/>
          </a:prstGeom>
          <a:noFill/>
        </p:spPr>
        <p:txBody>
          <a:bodyPr wrap="square" rtlCol="0">
            <a:spAutoFit/>
          </a:bodyPr>
          <a:lstStyle/>
          <a:p>
            <a:r>
              <a:rPr lang="en-US" sz="3200" b="1" dirty="0"/>
              <a:t> CONURE: </a:t>
            </a:r>
            <a:r>
              <a:rPr lang="en-US" sz="3200" dirty="0"/>
              <a:t>n. A TROPICAL AMERICAN PARAKEET</a:t>
            </a:r>
          </a:p>
        </p:txBody>
      </p:sp>
      <p:sp>
        <p:nvSpPr>
          <p:cNvPr id="8" name="TextBox 7">
            <a:extLst>
              <a:ext uri="{FF2B5EF4-FFF2-40B4-BE49-F238E27FC236}">
                <a16:creationId xmlns:a16="http://schemas.microsoft.com/office/drawing/2014/main" id="{B6709FFB-12C1-2D96-D468-E435E6CF687A}"/>
              </a:ext>
            </a:extLst>
          </p:cNvPr>
          <p:cNvSpPr txBox="1"/>
          <p:nvPr/>
        </p:nvSpPr>
        <p:spPr>
          <a:xfrm>
            <a:off x="8354724" y="4401743"/>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81500387-32F2-7842-EA68-761F129A79B8}"/>
              </a:ext>
            </a:extLst>
          </p:cNvPr>
          <p:cNvSpPr txBox="1"/>
          <p:nvPr/>
        </p:nvSpPr>
        <p:spPr>
          <a:xfrm>
            <a:off x="8739949" y="111654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9" name="TextBox 8">
            <a:extLst>
              <a:ext uri="{FF2B5EF4-FFF2-40B4-BE49-F238E27FC236}">
                <a16:creationId xmlns:a16="http://schemas.microsoft.com/office/drawing/2014/main" id="{A5771CA5-786A-155D-3F13-4E1C6C813ADD}"/>
              </a:ext>
            </a:extLst>
          </p:cNvPr>
          <p:cNvSpPr txBox="1"/>
          <p:nvPr/>
        </p:nvSpPr>
        <p:spPr>
          <a:xfrm>
            <a:off x="4600514" y="2519365"/>
            <a:ext cx="6534216" cy="584775"/>
          </a:xfrm>
          <a:prstGeom prst="rect">
            <a:avLst/>
          </a:prstGeom>
          <a:noFill/>
        </p:spPr>
        <p:txBody>
          <a:bodyPr wrap="square" rtlCol="0">
            <a:spAutoFit/>
          </a:bodyPr>
          <a:lstStyle/>
          <a:p>
            <a:r>
              <a:rPr lang="en-US" sz="3200" dirty="0"/>
              <a:t>(pl. CONURES)</a:t>
            </a:r>
          </a:p>
        </p:txBody>
      </p:sp>
      <p:sp>
        <p:nvSpPr>
          <p:cNvPr id="4" name="TextBox 3">
            <a:extLst>
              <a:ext uri="{FF2B5EF4-FFF2-40B4-BE49-F238E27FC236}">
                <a16:creationId xmlns:a16="http://schemas.microsoft.com/office/drawing/2014/main" id="{3B7826B6-C8EE-5D06-C277-50077AF6E196}"/>
              </a:ext>
            </a:extLst>
          </p:cNvPr>
          <p:cNvSpPr txBox="1"/>
          <p:nvPr/>
        </p:nvSpPr>
        <p:spPr>
          <a:xfrm>
            <a:off x="8717745" y="4516887"/>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503CB4A0-A547-AF52-D9D1-6C766304963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6322" b="89080" l="11983" r="100000">
                        <a14:foregroundMark x1="43388" y1="6322" x2="45868" y2="16092"/>
                        <a14:foregroundMark x1="35537" y1="76437" x2="57851" y2="76437"/>
                        <a14:foregroundMark x1="57851" y1="76437" x2="58678" y2="76437"/>
                        <a14:foregroundMark x1="47107" y1="6322" x2="47934" y2="6897"/>
                        <a14:foregroundMark x1="92562" y1="89655" x2="92562" y2="89655"/>
                        <a14:foregroundMark x1="97107" y1="89655" x2="97107" y2="89655"/>
                        <a14:backgroundMark x1="56198" y1="67241" x2="56198" y2="67241"/>
                        <a14:backgroundMark x1="69421" y1="71264" x2="70661" y2="71839"/>
                      </a14:backgroundRemoval>
                    </a14:imgEffect>
                  </a14:imgLayer>
                </a14:imgProps>
              </a:ext>
              <a:ext uri="{28A0092B-C50C-407E-A947-70E740481C1C}">
                <a14:useLocalDpi xmlns:a14="http://schemas.microsoft.com/office/drawing/2010/main"/>
              </a:ext>
            </a:extLst>
          </a:blip>
          <a:srcRect/>
          <a:stretch/>
        </p:blipFill>
        <p:spPr>
          <a:xfrm flipH="1">
            <a:off x="269936" y="162019"/>
            <a:ext cx="2843785" cy="2221399"/>
          </a:xfrm>
          <a:prstGeom prst="rect">
            <a:avLst/>
          </a:prstGeom>
        </p:spPr>
      </p:pic>
      <p:pic>
        <p:nvPicPr>
          <p:cNvPr id="14" name="Picture 13">
            <a:extLst>
              <a:ext uri="{FF2B5EF4-FFF2-40B4-BE49-F238E27FC236}">
                <a16:creationId xmlns:a16="http://schemas.microsoft.com/office/drawing/2014/main" id="{84DD2CCB-52A1-E27D-0FEC-52627DC4AF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9586711" y="321087"/>
            <a:ext cx="2307091" cy="1743075"/>
          </a:xfrm>
          <a:prstGeom prst="rect">
            <a:avLst/>
          </a:prstGeom>
        </p:spPr>
      </p:pic>
      <p:pic>
        <p:nvPicPr>
          <p:cNvPr id="15" name="Picture 14">
            <a:extLst>
              <a:ext uri="{FF2B5EF4-FFF2-40B4-BE49-F238E27FC236}">
                <a16:creationId xmlns:a16="http://schemas.microsoft.com/office/drawing/2014/main" id="{817DE16C-43BE-B0CD-B72C-F0EF1D1A77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6108" y="4792423"/>
            <a:ext cx="2018492" cy="2018492"/>
          </a:xfrm>
          <a:prstGeom prst="rect">
            <a:avLst/>
          </a:prstGeom>
        </p:spPr>
      </p:pic>
      <p:sp>
        <p:nvSpPr>
          <p:cNvPr id="18" name="TextBox 17">
            <a:extLst>
              <a:ext uri="{FF2B5EF4-FFF2-40B4-BE49-F238E27FC236}">
                <a16:creationId xmlns:a16="http://schemas.microsoft.com/office/drawing/2014/main" id="{96F0921B-3291-EDBC-7146-9C32A6B47F70}"/>
              </a:ext>
            </a:extLst>
          </p:cNvPr>
          <p:cNvSpPr txBox="1"/>
          <p:nvPr/>
        </p:nvSpPr>
        <p:spPr>
          <a:xfrm>
            <a:off x="945432" y="5247214"/>
            <a:ext cx="1673928" cy="307777"/>
          </a:xfrm>
          <a:prstGeom prst="rect">
            <a:avLst/>
          </a:prstGeom>
          <a:noFill/>
        </p:spPr>
        <p:txBody>
          <a:bodyPr wrap="square" rtlCol="0">
            <a:spAutoFit/>
          </a:bodyPr>
          <a:lstStyle/>
          <a:p>
            <a:r>
              <a:rPr lang="en-US" sz="1400" b="1" dirty="0"/>
              <a:t>OUNCES</a:t>
            </a:r>
          </a:p>
        </p:txBody>
      </p:sp>
      <p:sp>
        <p:nvSpPr>
          <p:cNvPr id="19" name="TextBox 18">
            <a:extLst>
              <a:ext uri="{FF2B5EF4-FFF2-40B4-BE49-F238E27FC236}">
                <a16:creationId xmlns:a16="http://schemas.microsoft.com/office/drawing/2014/main" id="{D4755476-0670-1ED5-9CA4-91DE29C22F80}"/>
              </a:ext>
            </a:extLst>
          </p:cNvPr>
          <p:cNvSpPr txBox="1"/>
          <p:nvPr/>
        </p:nvSpPr>
        <p:spPr>
          <a:xfrm>
            <a:off x="9548873" y="3380650"/>
            <a:ext cx="2692152" cy="646331"/>
          </a:xfrm>
          <a:prstGeom prst="rect">
            <a:avLst/>
          </a:prstGeom>
          <a:noFill/>
        </p:spPr>
        <p:txBody>
          <a:bodyPr wrap="square" rtlCol="0">
            <a:spAutoFit/>
          </a:bodyPr>
          <a:lstStyle/>
          <a:p>
            <a:r>
              <a:rPr lang="en-US" dirty="0"/>
              <a:t>“THESE TWO </a:t>
            </a:r>
            <a:r>
              <a:rPr lang="en-US" b="1" dirty="0"/>
              <a:t>CONURES</a:t>
            </a:r>
            <a:r>
              <a:rPr lang="en-US" dirty="0"/>
              <a:t> ARE ONLY 11 </a:t>
            </a:r>
            <a:r>
              <a:rPr lang="en-US" b="1" dirty="0"/>
              <a:t>OUNCERS</a:t>
            </a:r>
            <a:r>
              <a:rPr lang="en-US" dirty="0"/>
              <a:t>.”</a:t>
            </a:r>
          </a:p>
        </p:txBody>
      </p:sp>
      <p:sp>
        <p:nvSpPr>
          <p:cNvPr id="10" name="Slide Number Placeholder 9">
            <a:extLst>
              <a:ext uri="{FF2B5EF4-FFF2-40B4-BE49-F238E27FC236}">
                <a16:creationId xmlns:a16="http://schemas.microsoft.com/office/drawing/2014/main" id="{553C236B-35AA-9B52-279C-2426038366AE}"/>
              </a:ext>
            </a:extLst>
          </p:cNvPr>
          <p:cNvSpPr>
            <a:spLocks noGrp="1"/>
          </p:cNvSpPr>
          <p:nvPr>
            <p:ph type="sldNum" sz="quarter" idx="12"/>
          </p:nvPr>
        </p:nvSpPr>
        <p:spPr/>
        <p:txBody>
          <a:bodyPr/>
          <a:lstStyle/>
          <a:p>
            <a:fld id="{1C64261B-DE4C-4901-962F-DE3891883C47}" type="slidenum">
              <a:rPr lang="en-US" smtClean="0"/>
              <a:t>125</a:t>
            </a:fld>
            <a:endParaRPr lang="en-US"/>
          </a:p>
        </p:txBody>
      </p:sp>
      <p:sp>
        <p:nvSpPr>
          <p:cNvPr id="16" name="TextBox 15">
            <a:extLst>
              <a:ext uri="{FF2B5EF4-FFF2-40B4-BE49-F238E27FC236}">
                <a16:creationId xmlns:a16="http://schemas.microsoft.com/office/drawing/2014/main" id="{3F4E51CD-F543-8767-F941-EB508766D568}"/>
              </a:ext>
            </a:extLst>
          </p:cNvPr>
          <p:cNvSpPr txBox="1"/>
          <p:nvPr/>
        </p:nvSpPr>
        <p:spPr>
          <a:xfrm>
            <a:off x="2438244" y="4215790"/>
            <a:ext cx="932688"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BP</a:t>
            </a:r>
          </a:p>
        </p:txBody>
      </p:sp>
      <p:pic>
        <p:nvPicPr>
          <p:cNvPr id="17" name="Picture 16">
            <a:extLst>
              <a:ext uri="{FF2B5EF4-FFF2-40B4-BE49-F238E27FC236}">
                <a16:creationId xmlns:a16="http://schemas.microsoft.com/office/drawing/2014/main" id="{AA1D3537-171D-24C6-F915-643FB45159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0367" y="3816227"/>
            <a:ext cx="1175300" cy="700660"/>
          </a:xfrm>
          <a:prstGeom prst="rect">
            <a:avLst/>
          </a:prstGeom>
        </p:spPr>
      </p:pic>
      <p:cxnSp>
        <p:nvCxnSpPr>
          <p:cNvPr id="20" name="Straight Connector 19">
            <a:extLst>
              <a:ext uri="{FF2B5EF4-FFF2-40B4-BE49-F238E27FC236}">
                <a16:creationId xmlns:a16="http://schemas.microsoft.com/office/drawing/2014/main" id="{289AE958-DE79-C033-34CB-E499D2EB01F9}"/>
              </a:ext>
            </a:extLst>
          </p:cNvPr>
          <p:cNvCxnSpPr>
            <a:cxnSpLocks/>
          </p:cNvCxnSpPr>
          <p:nvPr/>
        </p:nvCxnSpPr>
        <p:spPr>
          <a:xfrm flipV="1">
            <a:off x="3191933" y="4969933"/>
            <a:ext cx="6095479" cy="7814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8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8" grpId="0"/>
      <p:bldP spid="11" grpId="0"/>
      <p:bldP spid="9" grpId="0"/>
      <p:bldP spid="4" grpId="0"/>
      <p:bldP spid="18" grpId="0"/>
      <p:bldP spid="19" grpId="0"/>
      <p:bldP spid="1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76C64-B231-5E6A-30E9-EBB73F44A6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14C47F-AB6D-275E-5D21-0FB0C8B62646}"/>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G L </a:t>
            </a:r>
            <a:r>
              <a:rPr lang="en-US" sz="7200" dirty="0" err="1">
                <a:latin typeface="Scramble" panose="020B0603050302020204" pitchFamily="34" charset="0"/>
              </a:rPr>
              <a:t>L</a:t>
            </a:r>
            <a:r>
              <a:rPr lang="en-US" sz="7200" dirty="0">
                <a:latin typeface="Scramble" panose="020B0603050302020204" pitchFamily="34" charset="0"/>
              </a:rPr>
              <a:t> O X</a:t>
            </a:r>
          </a:p>
        </p:txBody>
      </p:sp>
      <p:sp>
        <p:nvSpPr>
          <p:cNvPr id="3" name="TextBox 2">
            <a:extLst>
              <a:ext uri="{FF2B5EF4-FFF2-40B4-BE49-F238E27FC236}">
                <a16:creationId xmlns:a16="http://schemas.microsoft.com/office/drawing/2014/main" id="{783094DB-AFF9-E87C-9F01-F8D03748A8A9}"/>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09DFCE8F-A6AC-03E5-5C49-C57991E43E62}"/>
              </a:ext>
            </a:extLst>
          </p:cNvPr>
          <p:cNvSpPr>
            <a:spLocks noGrp="1"/>
          </p:cNvSpPr>
          <p:nvPr>
            <p:ph type="sldNum" sz="quarter" idx="12"/>
          </p:nvPr>
        </p:nvSpPr>
        <p:spPr/>
        <p:txBody>
          <a:bodyPr/>
          <a:lstStyle/>
          <a:p>
            <a:fld id="{1C64261B-DE4C-4901-962F-DE3891883C47}" type="slidenum">
              <a:rPr lang="en-US" smtClean="0"/>
              <a:t>126</a:t>
            </a:fld>
            <a:endParaRPr lang="en-US"/>
          </a:p>
        </p:txBody>
      </p:sp>
    </p:spTree>
    <p:extLst>
      <p:ext uri="{BB962C8B-B14F-4D97-AF65-F5344CB8AC3E}">
        <p14:creationId xmlns:p14="http://schemas.microsoft.com/office/powerpoint/2010/main" val="33870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7F197-B646-FB66-E590-F29BB4F058B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D9A060-213F-111C-3AE4-419D6438E655}"/>
              </a:ext>
            </a:extLst>
          </p:cNvPr>
          <p:cNvSpPr txBox="1"/>
          <p:nvPr/>
        </p:nvSpPr>
        <p:spPr>
          <a:xfrm>
            <a:off x="2877909" y="584841"/>
            <a:ext cx="6092571" cy="1107996"/>
          </a:xfrm>
          <a:prstGeom prst="rect">
            <a:avLst/>
          </a:prstGeom>
          <a:noFill/>
        </p:spPr>
        <p:txBody>
          <a:bodyPr wrap="square" rtlCol="0">
            <a:spAutoFit/>
          </a:bodyPr>
          <a:lstStyle/>
          <a:p>
            <a:r>
              <a:rPr lang="en-US" sz="6600" dirty="0">
                <a:latin typeface="Scramble" panose="020B0603050302020204" pitchFamily="34" charset="0"/>
              </a:rPr>
              <a:t>OXGALL</a:t>
            </a:r>
          </a:p>
        </p:txBody>
      </p:sp>
      <p:sp>
        <p:nvSpPr>
          <p:cNvPr id="12" name="TextBox 11">
            <a:extLst>
              <a:ext uri="{FF2B5EF4-FFF2-40B4-BE49-F238E27FC236}">
                <a16:creationId xmlns:a16="http://schemas.microsoft.com/office/drawing/2014/main" id="{047E9E20-88CF-E2F4-12A3-21C112B8AA33}"/>
              </a:ext>
            </a:extLst>
          </p:cNvPr>
          <p:cNvSpPr txBox="1"/>
          <p:nvPr/>
        </p:nvSpPr>
        <p:spPr>
          <a:xfrm>
            <a:off x="2274570" y="1632463"/>
            <a:ext cx="7642860" cy="584775"/>
          </a:xfrm>
          <a:prstGeom prst="rect">
            <a:avLst/>
          </a:prstGeom>
          <a:noFill/>
        </p:spPr>
        <p:txBody>
          <a:bodyPr wrap="square" rtlCol="0">
            <a:spAutoFit/>
          </a:bodyPr>
          <a:lstStyle/>
          <a:p>
            <a:r>
              <a:rPr lang="en-US" sz="3200" b="1" dirty="0"/>
              <a:t>	OXGALL: </a:t>
            </a:r>
            <a:r>
              <a:rPr lang="en-US" sz="3200" dirty="0"/>
              <a:t>n. THE BILE OF AN OX</a:t>
            </a:r>
          </a:p>
        </p:txBody>
      </p:sp>
      <p:sp>
        <p:nvSpPr>
          <p:cNvPr id="2" name="TextBox 1">
            <a:extLst>
              <a:ext uri="{FF2B5EF4-FFF2-40B4-BE49-F238E27FC236}">
                <a16:creationId xmlns:a16="http://schemas.microsoft.com/office/drawing/2014/main" id="{DE594D48-2B8F-0C30-7B96-3DD4CFB7B2A1}"/>
              </a:ext>
            </a:extLst>
          </p:cNvPr>
          <p:cNvSpPr txBox="1"/>
          <p:nvPr/>
        </p:nvSpPr>
        <p:spPr>
          <a:xfrm>
            <a:off x="8504136"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DAA9F3F0-3D5D-DC12-D676-2033C51643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0856" y="4097253"/>
            <a:ext cx="3043646" cy="2549054"/>
          </a:xfrm>
          <a:prstGeom prst="rect">
            <a:avLst/>
          </a:prstGeom>
        </p:spPr>
      </p:pic>
      <p:sp>
        <p:nvSpPr>
          <p:cNvPr id="7" name="Thought Bubble: Cloud 6">
            <a:extLst>
              <a:ext uri="{FF2B5EF4-FFF2-40B4-BE49-F238E27FC236}">
                <a16:creationId xmlns:a16="http://schemas.microsoft.com/office/drawing/2014/main" id="{9AB3F7B5-EA6B-E6B5-79B1-90272E2DF635}"/>
              </a:ext>
            </a:extLst>
          </p:cNvPr>
          <p:cNvSpPr/>
          <p:nvPr/>
        </p:nvSpPr>
        <p:spPr>
          <a:xfrm>
            <a:off x="5181599" y="2728759"/>
            <a:ext cx="2542903" cy="1325549"/>
          </a:xfrm>
          <a:prstGeom prst="cloudCallou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2E426B-6275-6323-5B9E-28F68B3D6E1B}"/>
              </a:ext>
            </a:extLst>
          </p:cNvPr>
          <p:cNvSpPr txBox="1"/>
          <p:nvPr/>
        </p:nvSpPr>
        <p:spPr>
          <a:xfrm>
            <a:off x="5468983" y="3061841"/>
            <a:ext cx="2090057" cy="615553"/>
          </a:xfrm>
          <a:prstGeom prst="rect">
            <a:avLst/>
          </a:prstGeom>
          <a:noFill/>
        </p:spPr>
        <p:txBody>
          <a:bodyPr wrap="square" rtlCol="0">
            <a:spAutoFit/>
          </a:bodyPr>
          <a:lstStyle/>
          <a:p>
            <a:r>
              <a:rPr lang="en-US" sz="1600" dirty="0"/>
              <a:t>I mean…I know what </a:t>
            </a:r>
            <a:r>
              <a:rPr lang="en-US" b="1" dirty="0"/>
              <a:t>I</a:t>
            </a:r>
            <a:r>
              <a:rPr lang="en-US" sz="1600" dirty="0"/>
              <a:t> use it for…but jeez.</a:t>
            </a:r>
          </a:p>
        </p:txBody>
      </p:sp>
      <p:sp>
        <p:nvSpPr>
          <p:cNvPr id="4" name="Slide Number Placeholder 3">
            <a:extLst>
              <a:ext uri="{FF2B5EF4-FFF2-40B4-BE49-F238E27FC236}">
                <a16:creationId xmlns:a16="http://schemas.microsoft.com/office/drawing/2014/main" id="{09883A95-676C-70FB-5A4C-EE40664C7742}"/>
              </a:ext>
            </a:extLst>
          </p:cNvPr>
          <p:cNvSpPr>
            <a:spLocks noGrp="1"/>
          </p:cNvSpPr>
          <p:nvPr>
            <p:ph type="sldNum" sz="quarter" idx="12"/>
          </p:nvPr>
        </p:nvSpPr>
        <p:spPr/>
        <p:txBody>
          <a:bodyPr/>
          <a:lstStyle/>
          <a:p>
            <a:fld id="{1C64261B-DE4C-4901-962F-DE3891883C47}" type="slidenum">
              <a:rPr lang="en-US" smtClean="0"/>
              <a:t>127</a:t>
            </a:fld>
            <a:endParaRPr lang="en-US"/>
          </a:p>
        </p:txBody>
      </p:sp>
      <p:pic>
        <p:nvPicPr>
          <p:cNvPr id="13" name="Picture 12">
            <a:extLst>
              <a:ext uri="{FF2B5EF4-FFF2-40B4-BE49-F238E27FC236}">
                <a16:creationId xmlns:a16="http://schemas.microsoft.com/office/drawing/2014/main" id="{BC8E605D-51BC-C915-3C68-B8B7B523D8E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803" b="95749" l="5417" r="90000">
                        <a14:foregroundMark x1="37917" y1="5817" x2="37917" y2="39821"/>
                        <a14:foregroundMark x1="10000" y1="12081" x2="60000" y2="10291"/>
                        <a14:foregroundMark x1="60000" y1="10291" x2="74583" y2="11409"/>
                        <a14:foregroundMark x1="74583" y1="11409" x2="84583" y2="18568"/>
                        <a14:foregroundMark x1="5417" y1="52573" x2="23333" y2="52573"/>
                        <a14:foregroundMark x1="23333" y1="52573" x2="67917" y2="51230"/>
                        <a14:foregroundMark x1="43333" y1="95749" x2="53333" y2="72036"/>
                        <a14:foregroundMark x1="53333" y1="72036" x2="52500" y2="71812"/>
                        <a14:foregroundMark x1="68750" y1="94631" x2="64583" y2="74273"/>
                        <a14:foregroundMark x1="37917" y1="95973" x2="48750" y2="82327"/>
                        <a14:foregroundMark x1="44167" y1="95526" x2="70833" y2="94407"/>
                        <a14:foregroundMark x1="32917" y1="95973" x2="47500" y2="85459"/>
                        <a14:foregroundMark x1="70833" y1="3803" x2="55000" y2="21029"/>
                        <a14:foregroundMark x1="89167" y1="36242" x2="88333" y2="86353"/>
                      </a14:backgroundRemoval>
                    </a14:imgEffect>
                  </a14:imgLayer>
                </a14:imgProps>
              </a:ext>
              <a:ext uri="{28A0092B-C50C-407E-A947-70E740481C1C}">
                <a14:useLocalDpi xmlns:a14="http://schemas.microsoft.com/office/drawing/2010/main"/>
              </a:ext>
            </a:extLst>
          </a:blip>
          <a:stretch>
            <a:fillRect/>
          </a:stretch>
        </p:blipFill>
        <p:spPr>
          <a:xfrm>
            <a:off x="2708364" y="3505920"/>
            <a:ext cx="1828800" cy="3406140"/>
          </a:xfrm>
          <a:prstGeom prst="rect">
            <a:avLst/>
          </a:prstGeom>
        </p:spPr>
      </p:pic>
      <p:pic>
        <p:nvPicPr>
          <p:cNvPr id="5" name="Picture 4">
            <a:extLst>
              <a:ext uri="{FF2B5EF4-FFF2-40B4-BE49-F238E27FC236}">
                <a16:creationId xmlns:a16="http://schemas.microsoft.com/office/drawing/2014/main" id="{26E5DE28-7392-9735-B507-960BC619A5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04136" y="198939"/>
            <a:ext cx="1041983" cy="621182"/>
          </a:xfrm>
          <a:prstGeom prst="rect">
            <a:avLst/>
          </a:prstGeom>
        </p:spPr>
      </p:pic>
      <p:cxnSp>
        <p:nvCxnSpPr>
          <p:cNvPr id="9" name="Straight Connector 8">
            <a:extLst>
              <a:ext uri="{FF2B5EF4-FFF2-40B4-BE49-F238E27FC236}">
                <a16:creationId xmlns:a16="http://schemas.microsoft.com/office/drawing/2014/main" id="{A05A783F-C58B-5363-9D31-D270F6E03F38}"/>
              </a:ext>
            </a:extLst>
          </p:cNvPr>
          <p:cNvCxnSpPr>
            <a:cxnSpLocks/>
          </p:cNvCxnSpPr>
          <p:nvPr/>
        </p:nvCxnSpPr>
        <p:spPr>
          <a:xfrm flipV="1">
            <a:off x="8504136" y="879757"/>
            <a:ext cx="572131" cy="5777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36755EF-DEA7-BF50-7244-7CAB9F0D5F56}"/>
              </a:ext>
            </a:extLst>
          </p:cNvPr>
          <p:cNvSpPr txBox="1"/>
          <p:nvPr/>
        </p:nvSpPr>
        <p:spPr>
          <a:xfrm>
            <a:off x="3045521" y="2114160"/>
            <a:ext cx="6100957" cy="523220"/>
          </a:xfrm>
          <a:prstGeom prst="rect">
            <a:avLst/>
          </a:prstGeom>
          <a:noFill/>
        </p:spPr>
        <p:txBody>
          <a:bodyPr wrap="square" rtlCol="0">
            <a:spAutoFit/>
          </a:bodyPr>
          <a:lstStyle/>
          <a:p>
            <a:r>
              <a:rPr lang="en-US" sz="2800" dirty="0"/>
              <a:t>(WGPO/WOW24 doesn’t accept the –</a:t>
            </a:r>
            <a:r>
              <a:rPr lang="en-US" sz="2800" b="1" dirty="0"/>
              <a:t>S</a:t>
            </a:r>
            <a:r>
              <a:rPr lang="en-US" sz="2800" dirty="0"/>
              <a:t>)</a:t>
            </a:r>
          </a:p>
        </p:txBody>
      </p:sp>
    </p:spTree>
    <p:extLst>
      <p:ext uri="{BB962C8B-B14F-4D97-AF65-F5344CB8AC3E}">
        <p14:creationId xmlns:p14="http://schemas.microsoft.com/office/powerpoint/2010/main" val="154427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6AA1B-8FFC-4224-723D-00F99E0D19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4E9E4B-DDBA-7004-34D9-AE8DA8BED06B}"/>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O L P S</a:t>
            </a:r>
          </a:p>
        </p:txBody>
      </p:sp>
      <p:sp>
        <p:nvSpPr>
          <p:cNvPr id="3" name="TextBox 2">
            <a:extLst>
              <a:ext uri="{FF2B5EF4-FFF2-40B4-BE49-F238E27FC236}">
                <a16:creationId xmlns:a16="http://schemas.microsoft.com/office/drawing/2014/main" id="{B2994A6F-DC21-1D11-4DC4-6050E2C564D3}"/>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9B166F18-58D9-69F3-0EA3-FA9A5CFAFAC2}"/>
              </a:ext>
            </a:extLst>
          </p:cNvPr>
          <p:cNvSpPr>
            <a:spLocks noGrp="1"/>
          </p:cNvSpPr>
          <p:nvPr>
            <p:ph type="sldNum" sz="quarter" idx="12"/>
          </p:nvPr>
        </p:nvSpPr>
        <p:spPr/>
        <p:txBody>
          <a:bodyPr/>
          <a:lstStyle/>
          <a:p>
            <a:fld id="{1C64261B-DE4C-4901-962F-DE3891883C47}" type="slidenum">
              <a:rPr lang="en-US" smtClean="0"/>
              <a:t>128</a:t>
            </a:fld>
            <a:endParaRPr lang="en-US"/>
          </a:p>
        </p:txBody>
      </p:sp>
    </p:spTree>
    <p:extLst>
      <p:ext uri="{BB962C8B-B14F-4D97-AF65-F5344CB8AC3E}">
        <p14:creationId xmlns:p14="http://schemas.microsoft.com/office/powerpoint/2010/main" val="417424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F3DC-83CE-6DC1-0B50-F2A0FE6D39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943AB5-7E11-EF5E-C7E7-72A91B689742}"/>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PALEOS</a:t>
            </a:r>
          </a:p>
        </p:txBody>
      </p:sp>
      <p:sp>
        <p:nvSpPr>
          <p:cNvPr id="12" name="TextBox 11">
            <a:extLst>
              <a:ext uri="{FF2B5EF4-FFF2-40B4-BE49-F238E27FC236}">
                <a16:creationId xmlns:a16="http://schemas.microsoft.com/office/drawing/2014/main" id="{9B8CD158-0441-BBE3-F9D9-6B2B018D601A}"/>
              </a:ext>
            </a:extLst>
          </p:cNvPr>
          <p:cNvSpPr txBox="1"/>
          <p:nvPr/>
        </p:nvSpPr>
        <p:spPr>
          <a:xfrm>
            <a:off x="2912364" y="5509739"/>
            <a:ext cx="6293929" cy="1077218"/>
          </a:xfrm>
          <a:prstGeom prst="rect">
            <a:avLst/>
          </a:prstGeom>
          <a:noFill/>
        </p:spPr>
        <p:txBody>
          <a:bodyPr wrap="square" rtlCol="0">
            <a:spAutoFit/>
          </a:bodyPr>
          <a:lstStyle/>
          <a:p>
            <a:r>
              <a:rPr lang="en-US" sz="3200" b="1" dirty="0"/>
              <a:t>     PALEOS: </a:t>
            </a:r>
            <a:r>
              <a:rPr lang="en-US" sz="3200" dirty="0"/>
              <a:t>pl. of </a:t>
            </a:r>
            <a:r>
              <a:rPr lang="en-US" sz="3200" u="sng" dirty="0"/>
              <a:t>PALEO</a:t>
            </a:r>
            <a:r>
              <a:rPr lang="en-US" sz="3200" dirty="0"/>
              <a:t>, A DIET INSPIRED BY THE PALEOLITHIC ERA</a:t>
            </a:r>
          </a:p>
        </p:txBody>
      </p:sp>
      <p:sp>
        <p:nvSpPr>
          <p:cNvPr id="5" name="TextBox 4">
            <a:extLst>
              <a:ext uri="{FF2B5EF4-FFF2-40B4-BE49-F238E27FC236}">
                <a16:creationId xmlns:a16="http://schemas.microsoft.com/office/drawing/2014/main" id="{C1033C5E-F028-1A76-62F8-C791C339269A}"/>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DA814E2C-0C60-6C5C-81FC-BA15D829F020}"/>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ASLOPE</a:t>
            </a:r>
          </a:p>
        </p:txBody>
      </p:sp>
      <p:sp>
        <p:nvSpPr>
          <p:cNvPr id="7" name="TextBox 6">
            <a:extLst>
              <a:ext uri="{FF2B5EF4-FFF2-40B4-BE49-F238E27FC236}">
                <a16:creationId xmlns:a16="http://schemas.microsoft.com/office/drawing/2014/main" id="{4B6EFCEA-6EE8-1F47-C0E6-63206023DF9F}"/>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AD17C00E-EE5A-A7F7-EF50-22EE4760A64C}"/>
              </a:ext>
            </a:extLst>
          </p:cNvPr>
          <p:cNvSpPr txBox="1"/>
          <p:nvPr/>
        </p:nvSpPr>
        <p:spPr>
          <a:xfrm>
            <a:off x="3821928" y="1559760"/>
            <a:ext cx="4068038" cy="584775"/>
          </a:xfrm>
          <a:prstGeom prst="rect">
            <a:avLst/>
          </a:prstGeom>
          <a:noFill/>
        </p:spPr>
        <p:txBody>
          <a:bodyPr wrap="square" rtlCol="0">
            <a:spAutoFit/>
          </a:bodyPr>
          <a:lstStyle/>
          <a:p>
            <a:r>
              <a:rPr lang="en-US" sz="3200" b="1" dirty="0"/>
              <a:t>ASLOPE: </a:t>
            </a:r>
            <a:r>
              <a:rPr lang="en-US" sz="3200" dirty="0"/>
              <a:t>adj. SLOPING</a:t>
            </a:r>
          </a:p>
        </p:txBody>
      </p:sp>
      <p:sp>
        <p:nvSpPr>
          <p:cNvPr id="8" name="TextBox 7">
            <a:extLst>
              <a:ext uri="{FF2B5EF4-FFF2-40B4-BE49-F238E27FC236}">
                <a16:creationId xmlns:a16="http://schemas.microsoft.com/office/drawing/2014/main" id="{1B77B452-A2B1-81F5-3D59-2E92CBBC1933}"/>
              </a:ext>
            </a:extLst>
          </p:cNvPr>
          <p:cNvSpPr txBox="1"/>
          <p:nvPr/>
        </p:nvSpPr>
        <p:spPr>
          <a:xfrm>
            <a:off x="8354724" y="4401743"/>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98DF3631-1871-B75C-076E-D8221E6507EE}"/>
              </a:ext>
            </a:extLst>
          </p:cNvPr>
          <p:cNvSpPr txBox="1"/>
          <p:nvPr/>
        </p:nvSpPr>
        <p:spPr>
          <a:xfrm>
            <a:off x="2957440" y="489525"/>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10" name="Picture 9">
            <a:extLst>
              <a:ext uri="{FF2B5EF4-FFF2-40B4-BE49-F238E27FC236}">
                <a16:creationId xmlns:a16="http://schemas.microsoft.com/office/drawing/2014/main" id="{090B78AE-CB5E-7C3D-0351-6C8B9EE8BA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190" y="3798063"/>
            <a:ext cx="1747405" cy="2888679"/>
          </a:xfrm>
          <a:prstGeom prst="rect">
            <a:avLst/>
          </a:prstGeom>
        </p:spPr>
      </p:pic>
      <p:pic>
        <p:nvPicPr>
          <p:cNvPr id="16" name="Picture 15">
            <a:extLst>
              <a:ext uri="{FF2B5EF4-FFF2-40B4-BE49-F238E27FC236}">
                <a16:creationId xmlns:a16="http://schemas.microsoft.com/office/drawing/2014/main" id="{E75BC637-A32F-A711-E39D-A9B1FD5DBB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3069" y="4056635"/>
            <a:ext cx="2939769" cy="2204827"/>
          </a:xfrm>
          <a:prstGeom prst="rect">
            <a:avLst/>
          </a:prstGeom>
        </p:spPr>
      </p:pic>
      <p:pic>
        <p:nvPicPr>
          <p:cNvPr id="17" name="Picture 16">
            <a:extLst>
              <a:ext uri="{FF2B5EF4-FFF2-40B4-BE49-F238E27FC236}">
                <a16:creationId xmlns:a16="http://schemas.microsoft.com/office/drawing/2014/main" id="{38B54231-42C0-3B9F-CB46-1C3F27455D6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9445" b="98351" l="3800" r="99300">
                        <a14:foregroundMark x1="3800" y1="87106" x2="23400" y2="72714"/>
                        <a14:foregroundMark x1="3900" y1="95502" x2="37400" y2="97001"/>
                        <a14:foregroundMark x1="37400" y1="97001" x2="94300" y2="94903"/>
                        <a14:foregroundMark x1="94300" y1="94903" x2="97900" y2="27136"/>
                        <a14:foregroundMark x1="97900" y1="27136" x2="93200" y2="22939"/>
                        <a14:foregroundMark x1="93200" y1="22939" x2="89400" y2="23388"/>
                        <a14:foregroundMark x1="97700" y1="24888" x2="98000" y2="68816"/>
                        <a14:foregroundMark x1="98000" y1="69265" x2="80700" y2="85457"/>
                        <a14:foregroundMark x1="80700" y1="85457" x2="11800" y2="88756"/>
                        <a14:foregroundMark x1="1400" y1="97451" x2="10700" y2="97001"/>
                        <a14:foregroundMark x1="10700" y1="97001" x2="19700" y2="97001"/>
                        <a14:foregroundMark x1="19700" y1="97001" x2="29800" y2="96702"/>
                        <a14:foregroundMark x1="29800" y1="96702" x2="66400" y2="97151"/>
                        <a14:foregroundMark x1="66400" y1="97151" x2="76200" y2="97001"/>
                        <a14:foregroundMark x1="76200" y1="97001" x2="99300" y2="98351"/>
                      </a14:backgroundRemoval>
                    </a14:imgEffect>
                  </a14:imgLayer>
                </a14:imgProps>
              </a:ext>
              <a:ext uri="{28A0092B-C50C-407E-A947-70E740481C1C}">
                <a14:useLocalDpi xmlns:a14="http://schemas.microsoft.com/office/drawing/2010/main"/>
              </a:ext>
            </a:extLst>
          </a:blip>
          <a:stretch>
            <a:fillRect/>
          </a:stretch>
        </p:blipFill>
        <p:spPr>
          <a:xfrm>
            <a:off x="7315200" y="-16286"/>
            <a:ext cx="4783230" cy="3190414"/>
          </a:xfrm>
          <a:prstGeom prst="rect">
            <a:avLst/>
          </a:prstGeom>
        </p:spPr>
      </p:pic>
      <p:sp>
        <p:nvSpPr>
          <p:cNvPr id="4" name="Slide Number Placeholder 3">
            <a:extLst>
              <a:ext uri="{FF2B5EF4-FFF2-40B4-BE49-F238E27FC236}">
                <a16:creationId xmlns:a16="http://schemas.microsoft.com/office/drawing/2014/main" id="{3A50FF11-C680-48C9-CFBD-EED469D0580B}"/>
              </a:ext>
            </a:extLst>
          </p:cNvPr>
          <p:cNvSpPr>
            <a:spLocks noGrp="1"/>
          </p:cNvSpPr>
          <p:nvPr>
            <p:ph type="sldNum" sz="quarter" idx="12"/>
          </p:nvPr>
        </p:nvSpPr>
        <p:spPr/>
        <p:txBody>
          <a:bodyPr/>
          <a:lstStyle/>
          <a:p>
            <a:fld id="{1C64261B-DE4C-4901-962F-DE3891883C47}" type="slidenum">
              <a:rPr lang="en-US" smtClean="0"/>
              <a:t>129</a:t>
            </a:fld>
            <a:endParaRPr lang="en-US"/>
          </a:p>
        </p:txBody>
      </p:sp>
    </p:spTree>
    <p:extLst>
      <p:ext uri="{BB962C8B-B14F-4D97-AF65-F5344CB8AC3E}">
        <p14:creationId xmlns:p14="http://schemas.microsoft.com/office/powerpoint/2010/main" val="403205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BOUJEE</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103526" y="2796381"/>
            <a:ext cx="8285799" cy="523220"/>
          </a:xfrm>
          <a:prstGeom prst="rect">
            <a:avLst/>
          </a:prstGeom>
          <a:noFill/>
        </p:spPr>
        <p:txBody>
          <a:bodyPr wrap="square" rtlCol="0">
            <a:spAutoFit/>
          </a:bodyPr>
          <a:lstStyle/>
          <a:p>
            <a:r>
              <a:rPr lang="en-US" sz="2800" b="1" dirty="0"/>
              <a:t>BOUJEE</a:t>
            </a:r>
            <a:r>
              <a:rPr lang="en-US" sz="2800" dirty="0"/>
              <a:t>: </a:t>
            </a:r>
            <a:r>
              <a:rPr lang="en-US" sz="2800" u="sng" dirty="0"/>
              <a:t>adj</a:t>
            </a:r>
            <a:r>
              <a:rPr lang="en-US" sz="2800" dirty="0"/>
              <a:t>. OSTETATIOUS ABOUT RECENT WEALTH</a:t>
            </a:r>
          </a:p>
        </p:txBody>
      </p:sp>
      <p:pic>
        <p:nvPicPr>
          <p:cNvPr id="4" name="Picture 3">
            <a:extLst>
              <a:ext uri="{FF2B5EF4-FFF2-40B4-BE49-F238E27FC236}">
                <a16:creationId xmlns:a16="http://schemas.microsoft.com/office/drawing/2014/main" id="{D02E66EA-EB2E-44EA-9D32-D33B57430B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8391" y="3429000"/>
            <a:ext cx="5203129" cy="2891453"/>
          </a:xfrm>
          <a:prstGeom prst="rect">
            <a:avLst/>
          </a:prstGeom>
        </p:spPr>
      </p:pic>
      <p:sp>
        <p:nvSpPr>
          <p:cNvPr id="2" name="Slide Number Placeholder 1">
            <a:extLst>
              <a:ext uri="{FF2B5EF4-FFF2-40B4-BE49-F238E27FC236}">
                <a16:creationId xmlns:a16="http://schemas.microsoft.com/office/drawing/2014/main" id="{361AC5E2-21C8-B224-A99B-9A9B8710474E}"/>
              </a:ext>
            </a:extLst>
          </p:cNvPr>
          <p:cNvSpPr>
            <a:spLocks noGrp="1"/>
          </p:cNvSpPr>
          <p:nvPr>
            <p:ph type="sldNum" sz="quarter" idx="12"/>
          </p:nvPr>
        </p:nvSpPr>
        <p:spPr/>
        <p:txBody>
          <a:bodyPr/>
          <a:lstStyle/>
          <a:p>
            <a:fld id="{1C64261B-DE4C-4901-962F-DE3891883C47}" type="slidenum">
              <a:rPr lang="en-US" smtClean="0"/>
              <a:t>13</a:t>
            </a:fld>
            <a:endParaRPr lang="en-US"/>
          </a:p>
        </p:txBody>
      </p:sp>
    </p:spTree>
    <p:extLst>
      <p:ext uri="{BB962C8B-B14F-4D97-AF65-F5344CB8AC3E}">
        <p14:creationId xmlns:p14="http://schemas.microsoft.com/office/powerpoint/2010/main" val="31086023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88362-220F-F182-5DD5-0C6D135371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9CDCD87-34BE-CF06-5C90-3EA088CB730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a:t>
            </a:r>
            <a:r>
              <a:rPr lang="en-US" sz="7200" dirty="0" err="1">
                <a:latin typeface="Scramble" panose="020B0603050302020204" pitchFamily="34" charset="0"/>
              </a:rPr>
              <a:t>E</a:t>
            </a:r>
            <a:r>
              <a:rPr lang="en-US" sz="7200" dirty="0">
                <a:latin typeface="Scramble" panose="020B0603050302020204" pitchFamily="34" charset="0"/>
              </a:rPr>
              <a:t> P </a:t>
            </a:r>
            <a:r>
              <a:rPr lang="en-US" sz="7200" dirty="0" err="1">
                <a:latin typeface="Scramble" panose="020B0603050302020204" pitchFamily="34" charset="0"/>
              </a:rPr>
              <a:t>P</a:t>
            </a:r>
            <a:r>
              <a:rPr lang="en-US" sz="7200" dirty="0">
                <a:latin typeface="Scramble" panose="020B0603050302020204" pitchFamily="34" charset="0"/>
              </a:rPr>
              <a:t> L</a:t>
            </a:r>
          </a:p>
        </p:txBody>
      </p:sp>
      <p:sp>
        <p:nvSpPr>
          <p:cNvPr id="3" name="TextBox 2">
            <a:extLst>
              <a:ext uri="{FF2B5EF4-FFF2-40B4-BE49-F238E27FC236}">
                <a16:creationId xmlns:a16="http://schemas.microsoft.com/office/drawing/2014/main" id="{A465611C-4F07-0E9F-7811-F53ABFEBD15A}"/>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67682A1-319E-AC91-3832-AE86E433D464}"/>
              </a:ext>
            </a:extLst>
          </p:cNvPr>
          <p:cNvSpPr>
            <a:spLocks noGrp="1"/>
          </p:cNvSpPr>
          <p:nvPr>
            <p:ph type="sldNum" sz="quarter" idx="12"/>
          </p:nvPr>
        </p:nvSpPr>
        <p:spPr/>
        <p:txBody>
          <a:bodyPr/>
          <a:lstStyle/>
          <a:p>
            <a:fld id="{1C64261B-DE4C-4901-962F-DE3891883C47}" type="slidenum">
              <a:rPr lang="en-US" smtClean="0"/>
              <a:t>130</a:t>
            </a:fld>
            <a:endParaRPr lang="en-US"/>
          </a:p>
        </p:txBody>
      </p:sp>
    </p:spTree>
    <p:extLst>
      <p:ext uri="{BB962C8B-B14F-4D97-AF65-F5344CB8AC3E}">
        <p14:creationId xmlns:p14="http://schemas.microsoft.com/office/powerpoint/2010/main" val="278550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F32A7-FC08-7A9F-8B39-DB21BAFDD1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3494732-B705-BB32-02E2-2099BC1C2B23}"/>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PEEPAL</a:t>
            </a:r>
          </a:p>
        </p:txBody>
      </p:sp>
      <p:sp>
        <p:nvSpPr>
          <p:cNvPr id="12" name="TextBox 11">
            <a:extLst>
              <a:ext uri="{FF2B5EF4-FFF2-40B4-BE49-F238E27FC236}">
                <a16:creationId xmlns:a16="http://schemas.microsoft.com/office/drawing/2014/main" id="{AE5A6E81-9D30-4E9A-46E5-2A6A85829B71}"/>
              </a:ext>
            </a:extLst>
          </p:cNvPr>
          <p:cNvSpPr txBox="1"/>
          <p:nvPr/>
        </p:nvSpPr>
        <p:spPr>
          <a:xfrm>
            <a:off x="3479644" y="1654864"/>
            <a:ext cx="5889473" cy="1077218"/>
          </a:xfrm>
          <a:prstGeom prst="rect">
            <a:avLst/>
          </a:prstGeom>
          <a:noFill/>
        </p:spPr>
        <p:txBody>
          <a:bodyPr wrap="square" rtlCol="0">
            <a:spAutoFit/>
          </a:bodyPr>
          <a:lstStyle/>
          <a:p>
            <a:r>
              <a:rPr lang="en-US" sz="3200" b="1" dirty="0"/>
              <a:t>PEEPAL: </a:t>
            </a:r>
            <a:r>
              <a:rPr lang="en-US" sz="3200" dirty="0"/>
              <a:t>n. A FIG TREE OF INDIA (also PIPAL/S &amp; PEEPUL/S)</a:t>
            </a:r>
          </a:p>
        </p:txBody>
      </p:sp>
      <p:sp>
        <p:nvSpPr>
          <p:cNvPr id="2" name="TextBox 1">
            <a:extLst>
              <a:ext uri="{FF2B5EF4-FFF2-40B4-BE49-F238E27FC236}">
                <a16:creationId xmlns:a16="http://schemas.microsoft.com/office/drawing/2014/main" id="{3B13EDB0-C269-69DC-103A-CEEC5D9BA166}"/>
              </a:ext>
            </a:extLst>
          </p:cNvPr>
          <p:cNvSpPr txBox="1"/>
          <p:nvPr/>
        </p:nvSpPr>
        <p:spPr>
          <a:xfrm>
            <a:off x="8669601"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576507D7-3CA5-20F3-24EA-C8402E6961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08774" y="2942917"/>
            <a:ext cx="5410958" cy="3607305"/>
          </a:xfrm>
          <a:prstGeom prst="rect">
            <a:avLst/>
          </a:prstGeom>
        </p:spPr>
      </p:pic>
      <p:pic>
        <p:nvPicPr>
          <p:cNvPr id="9" name="Picture 8">
            <a:extLst>
              <a:ext uri="{FF2B5EF4-FFF2-40B4-BE49-F238E27FC236}">
                <a16:creationId xmlns:a16="http://schemas.microsoft.com/office/drawing/2014/main" id="{FEC5B16F-B262-619C-EB03-27E4B0395AD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625" b="96875" l="4625" r="94250">
                        <a14:foregroundMark x1="20375" y1="8625" x2="21125" y2="23875"/>
                        <a14:foregroundMark x1="87625" y1="36750" x2="85375" y2="60000"/>
                        <a14:foregroundMark x1="85375" y1="60000" x2="94250" y2="95875"/>
                        <a14:foregroundMark x1="7750" y1="93250" x2="13875" y2="74125"/>
                        <a14:foregroundMark x1="13875" y1="74125" x2="15750" y2="71250"/>
                        <a14:foregroundMark x1="33250" y1="96875" x2="34000" y2="94500"/>
                        <a14:foregroundMark x1="4625" y1="91750" x2="5250" y2="90375"/>
                        <a14:foregroundMark x1="36125" y1="45625" x2="36125" y2="45625"/>
                        <a14:foregroundMark x1="46500" y1="51000" x2="46500" y2="51000"/>
                        <a14:foregroundMark x1="70000" y1="59125" x2="70000" y2="59125"/>
                        <a14:backgroundMark x1="31375" y1="37750" x2="31375" y2="37750"/>
                        <a14:backgroundMark x1="15750" y1="38000" x2="15750" y2="38000"/>
                        <a14:backgroundMark x1="78250" y1="57500" x2="78250" y2="57500"/>
                        <a14:backgroundMark x1="90625" y1="57250" x2="90625" y2="57250"/>
                      </a14:backgroundRemoval>
                    </a14:imgEffect>
                  </a14:imgLayer>
                </a14:imgProps>
              </a:ext>
              <a:ext uri="{28A0092B-C50C-407E-A947-70E740481C1C}">
                <a14:useLocalDpi xmlns:a14="http://schemas.microsoft.com/office/drawing/2010/main"/>
              </a:ext>
            </a:extLst>
          </a:blip>
          <a:stretch>
            <a:fillRect/>
          </a:stretch>
        </p:blipFill>
        <p:spPr>
          <a:xfrm>
            <a:off x="3283833" y="4882257"/>
            <a:ext cx="1667965" cy="1667965"/>
          </a:xfrm>
          <a:prstGeom prst="rect">
            <a:avLst/>
          </a:prstGeom>
        </p:spPr>
      </p:pic>
      <p:sp>
        <p:nvSpPr>
          <p:cNvPr id="10" name="Arc 9">
            <a:extLst>
              <a:ext uri="{FF2B5EF4-FFF2-40B4-BE49-F238E27FC236}">
                <a16:creationId xmlns:a16="http://schemas.microsoft.com/office/drawing/2014/main" id="{1D51F7A7-81C4-C555-6EF0-C6D78E795B34}"/>
              </a:ext>
            </a:extLst>
          </p:cNvPr>
          <p:cNvSpPr/>
          <p:nvPr/>
        </p:nvSpPr>
        <p:spPr>
          <a:xfrm>
            <a:off x="3344793" y="5738959"/>
            <a:ext cx="910319" cy="1089724"/>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425B8E9A-CBA0-BF41-17E5-DFD64E30E6BF}"/>
              </a:ext>
            </a:extLst>
          </p:cNvPr>
          <p:cNvSpPr/>
          <p:nvPr/>
        </p:nvSpPr>
        <p:spPr>
          <a:xfrm flipH="1">
            <a:off x="4341650" y="5916565"/>
            <a:ext cx="501016" cy="772888"/>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BBECC32-DF49-387A-2636-4D6D2012AB53}"/>
              </a:ext>
            </a:extLst>
          </p:cNvPr>
          <p:cNvSpPr>
            <a:spLocks noGrp="1"/>
          </p:cNvSpPr>
          <p:nvPr>
            <p:ph type="sldNum" sz="quarter" idx="12"/>
          </p:nvPr>
        </p:nvSpPr>
        <p:spPr/>
        <p:txBody>
          <a:bodyPr/>
          <a:lstStyle/>
          <a:p>
            <a:fld id="{1C64261B-DE4C-4901-962F-DE3891883C47}" type="slidenum">
              <a:rPr lang="en-US" smtClean="0"/>
              <a:t>131</a:t>
            </a:fld>
            <a:endParaRPr lang="en-US"/>
          </a:p>
        </p:txBody>
      </p:sp>
    </p:spTree>
    <p:extLst>
      <p:ext uri="{BB962C8B-B14F-4D97-AF65-F5344CB8AC3E}">
        <p14:creationId xmlns:p14="http://schemas.microsoft.com/office/powerpoint/2010/main" val="261696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175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175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175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F65FB-2382-FDAE-24C1-D490509C25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61737CD-37F4-A91A-BA6A-E59665E8E927}"/>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I M </a:t>
            </a:r>
            <a:r>
              <a:rPr lang="en-US" sz="7200" dirty="0" err="1">
                <a:latin typeface="Scramble" panose="020B0603050302020204" pitchFamily="34" charset="0"/>
              </a:rPr>
              <a:t>M</a:t>
            </a:r>
            <a:r>
              <a:rPr lang="en-US" sz="7200" dirty="0">
                <a:latin typeface="Scramble" panose="020B0603050302020204" pitchFamily="34" charset="0"/>
              </a:rPr>
              <a:t> O P</a:t>
            </a:r>
          </a:p>
        </p:txBody>
      </p:sp>
      <p:sp>
        <p:nvSpPr>
          <p:cNvPr id="3" name="TextBox 2">
            <a:extLst>
              <a:ext uri="{FF2B5EF4-FFF2-40B4-BE49-F238E27FC236}">
                <a16:creationId xmlns:a16="http://schemas.microsoft.com/office/drawing/2014/main" id="{BF76F9A4-4D47-C7B2-F9A0-990F715209E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ECFA16F-8A22-2FBC-F61B-20B8E9943538}"/>
              </a:ext>
            </a:extLst>
          </p:cNvPr>
          <p:cNvSpPr>
            <a:spLocks noGrp="1"/>
          </p:cNvSpPr>
          <p:nvPr>
            <p:ph type="sldNum" sz="quarter" idx="12"/>
          </p:nvPr>
        </p:nvSpPr>
        <p:spPr/>
        <p:txBody>
          <a:bodyPr/>
          <a:lstStyle/>
          <a:p>
            <a:fld id="{1C64261B-DE4C-4901-962F-DE3891883C47}" type="slidenum">
              <a:rPr lang="en-US" smtClean="0"/>
              <a:t>132</a:t>
            </a:fld>
            <a:endParaRPr lang="en-US"/>
          </a:p>
        </p:txBody>
      </p:sp>
    </p:spTree>
    <p:extLst>
      <p:ext uri="{BB962C8B-B14F-4D97-AF65-F5344CB8AC3E}">
        <p14:creationId xmlns:p14="http://schemas.microsoft.com/office/powerpoint/2010/main" val="60762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45B7-31EE-0958-3277-0791673F34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7A7F3E-F483-DAF2-4DFC-B5B9C03C7291}"/>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POMMIE</a:t>
            </a:r>
          </a:p>
        </p:txBody>
      </p:sp>
      <p:sp>
        <p:nvSpPr>
          <p:cNvPr id="12" name="TextBox 11">
            <a:extLst>
              <a:ext uri="{FF2B5EF4-FFF2-40B4-BE49-F238E27FC236}">
                <a16:creationId xmlns:a16="http://schemas.microsoft.com/office/drawing/2014/main" id="{5ED5A259-82B5-16F2-04CB-6BC716728BFC}"/>
              </a:ext>
            </a:extLst>
          </p:cNvPr>
          <p:cNvSpPr txBox="1"/>
          <p:nvPr/>
        </p:nvSpPr>
        <p:spPr>
          <a:xfrm>
            <a:off x="2193319" y="1759211"/>
            <a:ext cx="8554537" cy="584775"/>
          </a:xfrm>
          <a:prstGeom prst="rect">
            <a:avLst/>
          </a:prstGeom>
          <a:noFill/>
        </p:spPr>
        <p:txBody>
          <a:bodyPr wrap="square" rtlCol="0">
            <a:spAutoFit/>
          </a:bodyPr>
          <a:lstStyle/>
          <a:p>
            <a:r>
              <a:rPr lang="en-US" sz="3200" b="1" dirty="0"/>
              <a:t>POMMIE: </a:t>
            </a:r>
            <a:r>
              <a:rPr lang="en-US" sz="3200" dirty="0"/>
              <a:t>n. A BRITISH PERSON (also POMMY)</a:t>
            </a:r>
          </a:p>
        </p:txBody>
      </p:sp>
      <p:sp>
        <p:nvSpPr>
          <p:cNvPr id="2" name="TextBox 1">
            <a:extLst>
              <a:ext uri="{FF2B5EF4-FFF2-40B4-BE49-F238E27FC236}">
                <a16:creationId xmlns:a16="http://schemas.microsoft.com/office/drawing/2014/main" id="{EC4637F7-056E-D8B2-EF59-4A44A91E6C64}"/>
              </a:ext>
            </a:extLst>
          </p:cNvPr>
          <p:cNvSpPr txBox="1"/>
          <p:nvPr/>
        </p:nvSpPr>
        <p:spPr>
          <a:xfrm>
            <a:off x="8669601"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BBD8C0C4-5239-5AB8-AF1F-0D1BE89283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30642" y="3368607"/>
            <a:ext cx="5738295" cy="3433760"/>
          </a:xfrm>
          <a:prstGeom prst="rect">
            <a:avLst/>
          </a:prstGeom>
        </p:spPr>
      </p:pic>
      <p:sp>
        <p:nvSpPr>
          <p:cNvPr id="6" name="Thought Bubble: Cloud 5">
            <a:extLst>
              <a:ext uri="{FF2B5EF4-FFF2-40B4-BE49-F238E27FC236}">
                <a16:creationId xmlns:a16="http://schemas.microsoft.com/office/drawing/2014/main" id="{D66FED80-3933-13B9-167C-AED55A9F0BF6}"/>
              </a:ext>
            </a:extLst>
          </p:cNvPr>
          <p:cNvSpPr/>
          <p:nvPr/>
        </p:nvSpPr>
        <p:spPr>
          <a:xfrm>
            <a:off x="6331130" y="2355611"/>
            <a:ext cx="2542903" cy="1325549"/>
          </a:xfrm>
          <a:prstGeom prst="cloudCallou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7713C8-D5D2-31F0-F302-97A145014EBB}"/>
              </a:ext>
            </a:extLst>
          </p:cNvPr>
          <p:cNvSpPr txBox="1"/>
          <p:nvPr/>
        </p:nvSpPr>
        <p:spPr>
          <a:xfrm rot="21253596">
            <a:off x="6640504" y="2573992"/>
            <a:ext cx="2090057" cy="584775"/>
          </a:xfrm>
          <a:prstGeom prst="rect">
            <a:avLst/>
          </a:prstGeom>
          <a:noFill/>
        </p:spPr>
        <p:txBody>
          <a:bodyPr wrap="square" rtlCol="0">
            <a:spAutoFit/>
          </a:bodyPr>
          <a:lstStyle/>
          <a:p>
            <a:r>
              <a:rPr lang="en-US" sz="1600" dirty="0"/>
              <a:t>I can tell that they think I’m not </a:t>
            </a:r>
            <a:r>
              <a:rPr lang="en-US" sz="1600" b="1" dirty="0"/>
              <a:t>British</a:t>
            </a:r>
          </a:p>
        </p:txBody>
      </p:sp>
      <p:sp>
        <p:nvSpPr>
          <p:cNvPr id="4" name="Slide Number Placeholder 3">
            <a:extLst>
              <a:ext uri="{FF2B5EF4-FFF2-40B4-BE49-F238E27FC236}">
                <a16:creationId xmlns:a16="http://schemas.microsoft.com/office/drawing/2014/main" id="{5BDA6237-999D-BBF6-219D-1F7E975EAE0D}"/>
              </a:ext>
            </a:extLst>
          </p:cNvPr>
          <p:cNvSpPr>
            <a:spLocks noGrp="1"/>
          </p:cNvSpPr>
          <p:nvPr>
            <p:ph type="sldNum" sz="quarter" idx="12"/>
          </p:nvPr>
        </p:nvSpPr>
        <p:spPr/>
        <p:txBody>
          <a:bodyPr/>
          <a:lstStyle/>
          <a:p>
            <a:fld id="{1C64261B-DE4C-4901-962F-DE3891883C47}" type="slidenum">
              <a:rPr lang="en-US" smtClean="0"/>
              <a:t>133</a:t>
            </a:fld>
            <a:endParaRPr lang="en-US"/>
          </a:p>
        </p:txBody>
      </p:sp>
    </p:spTree>
    <p:extLst>
      <p:ext uri="{BB962C8B-B14F-4D97-AF65-F5344CB8AC3E}">
        <p14:creationId xmlns:p14="http://schemas.microsoft.com/office/powerpoint/2010/main" val="232025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5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3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DD86F-78C6-9A16-81A1-58BA6FC01B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C6BC51-FC89-8CCB-82B8-E2515837492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N O P R</a:t>
            </a:r>
          </a:p>
        </p:txBody>
      </p:sp>
      <p:sp>
        <p:nvSpPr>
          <p:cNvPr id="3" name="TextBox 2">
            <a:extLst>
              <a:ext uri="{FF2B5EF4-FFF2-40B4-BE49-F238E27FC236}">
                <a16:creationId xmlns:a16="http://schemas.microsoft.com/office/drawing/2014/main" id="{C7C2DB78-B886-DC3A-6241-96B510F0540F}"/>
              </a:ext>
            </a:extLst>
          </p:cNvPr>
          <p:cNvSpPr txBox="1"/>
          <p:nvPr/>
        </p:nvSpPr>
        <p:spPr>
          <a:xfrm>
            <a:off x="4553929" y="4501739"/>
            <a:ext cx="3218253" cy="584775"/>
          </a:xfrm>
          <a:prstGeom prst="rect">
            <a:avLst/>
          </a:prstGeom>
          <a:noFill/>
        </p:spPr>
        <p:txBody>
          <a:bodyPr wrap="square" rtlCol="0">
            <a:spAutoFit/>
          </a:bodyPr>
          <a:lstStyle/>
          <a:p>
            <a:r>
              <a:rPr lang="en-US" sz="3200" b="1" dirty="0"/>
              <a:t>THREE WORDS</a:t>
            </a:r>
          </a:p>
        </p:txBody>
      </p:sp>
      <p:sp>
        <p:nvSpPr>
          <p:cNvPr id="4" name="Slide Number Placeholder 3">
            <a:extLst>
              <a:ext uri="{FF2B5EF4-FFF2-40B4-BE49-F238E27FC236}">
                <a16:creationId xmlns:a16="http://schemas.microsoft.com/office/drawing/2014/main" id="{0ADF1F4E-6D10-F1EF-BDFA-B7826587CD06}"/>
              </a:ext>
            </a:extLst>
          </p:cNvPr>
          <p:cNvSpPr>
            <a:spLocks noGrp="1"/>
          </p:cNvSpPr>
          <p:nvPr>
            <p:ph type="sldNum" sz="quarter" idx="12"/>
          </p:nvPr>
        </p:nvSpPr>
        <p:spPr/>
        <p:txBody>
          <a:bodyPr/>
          <a:lstStyle/>
          <a:p>
            <a:fld id="{1C64261B-DE4C-4901-962F-DE3891883C47}" type="slidenum">
              <a:rPr lang="en-US" smtClean="0"/>
              <a:t>134</a:t>
            </a:fld>
            <a:endParaRPr lang="en-US"/>
          </a:p>
        </p:txBody>
      </p:sp>
    </p:spTree>
    <p:extLst>
      <p:ext uri="{BB962C8B-B14F-4D97-AF65-F5344CB8AC3E}">
        <p14:creationId xmlns:p14="http://schemas.microsoft.com/office/powerpoint/2010/main" val="94903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BE631-4EEF-1A52-277E-16078C4DBD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E0DBBB-4516-6753-1A27-49822D0D80EA}"/>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F1F3B7E0-ADFC-BC2D-B703-7B09A312F3AA}"/>
              </a:ext>
            </a:extLst>
          </p:cNvPr>
          <p:cNvSpPr txBox="1"/>
          <p:nvPr/>
        </p:nvSpPr>
        <p:spPr>
          <a:xfrm>
            <a:off x="566608" y="1383119"/>
            <a:ext cx="5157216" cy="923330"/>
          </a:xfrm>
          <a:prstGeom prst="rect">
            <a:avLst/>
          </a:prstGeom>
          <a:noFill/>
        </p:spPr>
        <p:txBody>
          <a:bodyPr wrap="square" rtlCol="0">
            <a:spAutoFit/>
          </a:bodyPr>
          <a:lstStyle/>
          <a:p>
            <a:r>
              <a:rPr lang="en-US" sz="5400" dirty="0">
                <a:latin typeface="Scramble" panose="020B0603050302020204" pitchFamily="34" charset="0"/>
              </a:rPr>
              <a:t>PERNOD</a:t>
            </a:r>
          </a:p>
        </p:txBody>
      </p:sp>
      <p:sp>
        <p:nvSpPr>
          <p:cNvPr id="4" name="TextBox 3">
            <a:extLst>
              <a:ext uri="{FF2B5EF4-FFF2-40B4-BE49-F238E27FC236}">
                <a16:creationId xmlns:a16="http://schemas.microsoft.com/office/drawing/2014/main" id="{F760F55D-BF09-94BD-22F9-6412B2D0B3D2}"/>
              </a:ext>
            </a:extLst>
          </p:cNvPr>
          <p:cNvSpPr txBox="1"/>
          <p:nvPr/>
        </p:nvSpPr>
        <p:spPr>
          <a:xfrm>
            <a:off x="6833415" y="1416888"/>
            <a:ext cx="5157216" cy="923330"/>
          </a:xfrm>
          <a:prstGeom prst="rect">
            <a:avLst/>
          </a:prstGeom>
          <a:noFill/>
        </p:spPr>
        <p:txBody>
          <a:bodyPr wrap="square" rtlCol="0">
            <a:spAutoFit/>
          </a:bodyPr>
          <a:lstStyle/>
          <a:p>
            <a:r>
              <a:rPr lang="en-US" sz="5400" dirty="0">
                <a:latin typeface="Scramble" panose="020B0603050302020204" pitchFamily="34" charset="0"/>
              </a:rPr>
              <a:t>PONDER</a:t>
            </a:r>
          </a:p>
        </p:txBody>
      </p:sp>
      <p:sp>
        <p:nvSpPr>
          <p:cNvPr id="7" name="TextBox 6">
            <a:extLst>
              <a:ext uri="{FF2B5EF4-FFF2-40B4-BE49-F238E27FC236}">
                <a16:creationId xmlns:a16="http://schemas.microsoft.com/office/drawing/2014/main" id="{A444B200-327B-1DBE-F426-1668D60DAA89}"/>
              </a:ext>
            </a:extLst>
          </p:cNvPr>
          <p:cNvSpPr txBox="1"/>
          <p:nvPr/>
        </p:nvSpPr>
        <p:spPr>
          <a:xfrm>
            <a:off x="5806389" y="1583818"/>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6D4D3D79-04DE-80C7-394C-0595B3B9B212}"/>
              </a:ext>
            </a:extLst>
          </p:cNvPr>
          <p:cNvSpPr txBox="1"/>
          <p:nvPr/>
        </p:nvSpPr>
        <p:spPr>
          <a:xfrm>
            <a:off x="4198620" y="3103392"/>
            <a:ext cx="4539996" cy="646331"/>
          </a:xfrm>
          <a:prstGeom prst="rect">
            <a:avLst/>
          </a:prstGeom>
          <a:noFill/>
        </p:spPr>
        <p:txBody>
          <a:bodyPr wrap="square" rtlCol="0">
            <a:spAutoFit/>
          </a:bodyPr>
          <a:lstStyle/>
          <a:p>
            <a:r>
              <a:rPr lang="en-US" sz="3600" dirty="0"/>
              <a:t>BUT you could play:</a:t>
            </a:r>
          </a:p>
        </p:txBody>
      </p:sp>
      <p:sp>
        <p:nvSpPr>
          <p:cNvPr id="9" name="TextBox 8">
            <a:extLst>
              <a:ext uri="{FF2B5EF4-FFF2-40B4-BE49-F238E27FC236}">
                <a16:creationId xmlns:a16="http://schemas.microsoft.com/office/drawing/2014/main" id="{CF28EE79-DA3B-90A5-7734-8E86EF9B139B}"/>
              </a:ext>
            </a:extLst>
          </p:cNvPr>
          <p:cNvSpPr txBox="1"/>
          <p:nvPr/>
        </p:nvSpPr>
        <p:spPr>
          <a:xfrm>
            <a:off x="3581400" y="4292416"/>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PRONED</a:t>
            </a:r>
          </a:p>
        </p:txBody>
      </p:sp>
      <p:sp>
        <p:nvSpPr>
          <p:cNvPr id="10" name="TextBox 9">
            <a:extLst>
              <a:ext uri="{FF2B5EF4-FFF2-40B4-BE49-F238E27FC236}">
                <a16:creationId xmlns:a16="http://schemas.microsoft.com/office/drawing/2014/main" id="{E82A6E13-FD21-FEDE-6A03-3F9691B7C9A0}"/>
              </a:ext>
            </a:extLst>
          </p:cNvPr>
          <p:cNvSpPr txBox="1"/>
          <p:nvPr/>
        </p:nvSpPr>
        <p:spPr>
          <a:xfrm>
            <a:off x="3233335" y="5219118"/>
            <a:ext cx="5868585" cy="1754326"/>
          </a:xfrm>
          <a:prstGeom prst="rect">
            <a:avLst/>
          </a:prstGeom>
          <a:noFill/>
        </p:spPr>
        <p:txBody>
          <a:bodyPr wrap="square" rtlCol="0">
            <a:spAutoFit/>
          </a:bodyPr>
          <a:lstStyle/>
          <a:p>
            <a:r>
              <a:rPr lang="en-US" sz="3600" b="1" dirty="0"/>
              <a:t>PRONED</a:t>
            </a:r>
            <a:r>
              <a:rPr lang="en-US" sz="3600" dirty="0"/>
              <a:t>: v. TO MAKE PRONE, LYING FACE DOWN   (PRONE, PRONES, PRONED, PRONING)</a:t>
            </a:r>
          </a:p>
        </p:txBody>
      </p:sp>
      <p:sp>
        <p:nvSpPr>
          <p:cNvPr id="16" name="TextBox 15">
            <a:extLst>
              <a:ext uri="{FF2B5EF4-FFF2-40B4-BE49-F238E27FC236}">
                <a16:creationId xmlns:a16="http://schemas.microsoft.com/office/drawing/2014/main" id="{01C13CDC-8CCF-0C17-3F9D-E20F43222656}"/>
              </a:ext>
            </a:extLst>
          </p:cNvPr>
          <p:cNvSpPr txBox="1"/>
          <p:nvPr/>
        </p:nvSpPr>
        <p:spPr>
          <a:xfrm>
            <a:off x="5156363" y="1522263"/>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ECBDF572-A0B9-A8A4-F348-612675BB9295}"/>
              </a:ext>
            </a:extLst>
          </p:cNvPr>
          <p:cNvSpPr txBox="1"/>
          <p:nvPr/>
        </p:nvSpPr>
        <p:spPr>
          <a:xfrm>
            <a:off x="8462891" y="4344076"/>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DD5AF0EE-32AC-6301-D45A-8E505BD4618D}"/>
              </a:ext>
            </a:extLst>
          </p:cNvPr>
          <p:cNvSpPr txBox="1"/>
          <p:nvPr/>
        </p:nvSpPr>
        <p:spPr>
          <a:xfrm>
            <a:off x="11361215" y="1565808"/>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9991A16D-A538-F397-0CFE-A6A1576007C1}"/>
              </a:ext>
            </a:extLst>
          </p:cNvPr>
          <p:cNvSpPr txBox="1"/>
          <p:nvPr/>
        </p:nvSpPr>
        <p:spPr>
          <a:xfrm>
            <a:off x="3045389" y="4454887"/>
            <a:ext cx="932688" cy="738664"/>
          </a:xfrm>
          <a:prstGeom prst="rect">
            <a:avLst/>
          </a:prstGeom>
          <a:noFill/>
        </p:spPr>
        <p:txBody>
          <a:bodyPr wrap="square" rtlCol="0">
            <a:spAutoFit/>
          </a:bodyPr>
          <a:lstStyle/>
          <a:p>
            <a:r>
              <a:rPr lang="en-US" sz="4200" b="1" dirty="0">
                <a:latin typeface="Arial" panose="020B0604020202020204" pitchFamily="34" charset="0"/>
                <a:cs typeface="Arial" panose="020B0604020202020204" pitchFamily="34" charset="0"/>
              </a:rPr>
              <a:t>A</a:t>
            </a:r>
          </a:p>
        </p:txBody>
      </p:sp>
      <p:pic>
        <p:nvPicPr>
          <p:cNvPr id="12" name="Picture 11">
            <a:extLst>
              <a:ext uri="{FF2B5EF4-FFF2-40B4-BE49-F238E27FC236}">
                <a16:creationId xmlns:a16="http://schemas.microsoft.com/office/drawing/2014/main" id="{47F0DCBF-AF18-057B-2539-4A131A5FA3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01920" y="5632704"/>
            <a:ext cx="3012139" cy="796474"/>
          </a:xfrm>
          <a:prstGeom prst="rect">
            <a:avLst/>
          </a:prstGeom>
        </p:spPr>
      </p:pic>
      <p:sp>
        <p:nvSpPr>
          <p:cNvPr id="13" name="TextBox 12">
            <a:extLst>
              <a:ext uri="{FF2B5EF4-FFF2-40B4-BE49-F238E27FC236}">
                <a16:creationId xmlns:a16="http://schemas.microsoft.com/office/drawing/2014/main" id="{5A338494-BC6A-7C92-CEAF-3E889B2A5DDF}"/>
              </a:ext>
            </a:extLst>
          </p:cNvPr>
          <p:cNvSpPr txBox="1"/>
          <p:nvPr/>
        </p:nvSpPr>
        <p:spPr>
          <a:xfrm>
            <a:off x="219769" y="4177888"/>
            <a:ext cx="3104567" cy="1015663"/>
          </a:xfrm>
          <a:prstGeom prst="rect">
            <a:avLst/>
          </a:prstGeom>
          <a:noFill/>
        </p:spPr>
        <p:txBody>
          <a:bodyPr wrap="square" rtlCol="0">
            <a:spAutoFit/>
          </a:bodyPr>
          <a:lstStyle/>
          <a:p>
            <a:r>
              <a:rPr lang="en-US" sz="2000" b="1" dirty="0"/>
              <a:t>APRONED</a:t>
            </a:r>
            <a:r>
              <a:rPr lang="en-US" sz="2000" dirty="0"/>
              <a:t>: v. TO PROVIDE WITH AN APRON	(APRON, APRONS, APRONING)</a:t>
            </a:r>
          </a:p>
        </p:txBody>
      </p:sp>
      <p:pic>
        <p:nvPicPr>
          <p:cNvPr id="14" name="Picture 13">
            <a:extLst>
              <a:ext uri="{FF2B5EF4-FFF2-40B4-BE49-F238E27FC236}">
                <a16:creationId xmlns:a16="http://schemas.microsoft.com/office/drawing/2014/main" id="{5F01417C-3556-6E32-B5C6-94F413BD26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2724" y="5193551"/>
            <a:ext cx="1995301" cy="1542465"/>
          </a:xfrm>
          <a:prstGeom prst="rect">
            <a:avLst/>
          </a:prstGeom>
        </p:spPr>
      </p:pic>
      <p:pic>
        <p:nvPicPr>
          <p:cNvPr id="15" name="Picture 14">
            <a:extLst>
              <a:ext uri="{FF2B5EF4-FFF2-40B4-BE49-F238E27FC236}">
                <a16:creationId xmlns:a16="http://schemas.microsoft.com/office/drawing/2014/main" id="{7151D584-692B-2E9C-A0C3-3A9163C4229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987" b="99295" l="10000" r="90000">
                        <a14:foregroundMark x1="48718" y1="4167" x2="49487" y2="28462"/>
                        <a14:foregroundMark x1="49231" y1="2051" x2="49487" y2="8654"/>
                        <a14:foregroundMark x1="51538" y1="99295" x2="53077" y2="77564"/>
                        <a14:foregroundMark x1="53077" y1="77564" x2="52821" y2="77564"/>
                      </a14:backgroundRemoval>
                    </a14:imgEffect>
                  </a14:imgLayer>
                </a14:imgProps>
              </a:ext>
              <a:ext uri="{28A0092B-C50C-407E-A947-70E740481C1C}">
                <a14:useLocalDpi xmlns:a14="http://schemas.microsoft.com/office/drawing/2010/main"/>
              </a:ext>
            </a:extLst>
          </a:blip>
          <a:stretch>
            <a:fillRect/>
          </a:stretch>
        </p:blipFill>
        <p:spPr>
          <a:xfrm rot="4164795">
            <a:off x="2198898" y="-256265"/>
            <a:ext cx="1087663" cy="2175326"/>
          </a:xfrm>
          <a:prstGeom prst="rect">
            <a:avLst/>
          </a:prstGeom>
        </p:spPr>
      </p:pic>
      <p:sp>
        <p:nvSpPr>
          <p:cNvPr id="17" name="TextBox 16">
            <a:extLst>
              <a:ext uri="{FF2B5EF4-FFF2-40B4-BE49-F238E27FC236}">
                <a16:creationId xmlns:a16="http://schemas.microsoft.com/office/drawing/2014/main" id="{BF8B8F0E-8334-D4DA-E53A-C2AE2207D8CC}"/>
              </a:ext>
            </a:extLst>
          </p:cNvPr>
          <p:cNvSpPr txBox="1"/>
          <p:nvPr/>
        </p:nvSpPr>
        <p:spPr>
          <a:xfrm>
            <a:off x="502724" y="2258602"/>
            <a:ext cx="5868585" cy="954107"/>
          </a:xfrm>
          <a:prstGeom prst="rect">
            <a:avLst/>
          </a:prstGeom>
          <a:noFill/>
        </p:spPr>
        <p:txBody>
          <a:bodyPr wrap="square" rtlCol="0">
            <a:spAutoFit/>
          </a:bodyPr>
          <a:lstStyle/>
          <a:p>
            <a:r>
              <a:rPr lang="en-US" sz="2800" b="1" dirty="0"/>
              <a:t>PERNOD</a:t>
            </a:r>
            <a:r>
              <a:rPr lang="en-US" sz="2800" dirty="0"/>
              <a:t>: n. A TRADEMARKED BEVERAGE FROM FRANCE</a:t>
            </a:r>
          </a:p>
        </p:txBody>
      </p:sp>
      <p:sp>
        <p:nvSpPr>
          <p:cNvPr id="18" name="TextBox 17">
            <a:extLst>
              <a:ext uri="{FF2B5EF4-FFF2-40B4-BE49-F238E27FC236}">
                <a16:creationId xmlns:a16="http://schemas.microsoft.com/office/drawing/2014/main" id="{3124B284-BF1A-341E-0DDB-80F92CE0C87C}"/>
              </a:ext>
            </a:extLst>
          </p:cNvPr>
          <p:cNvSpPr txBox="1"/>
          <p:nvPr/>
        </p:nvSpPr>
        <p:spPr>
          <a:xfrm>
            <a:off x="6849645" y="2212536"/>
            <a:ext cx="5157216" cy="954107"/>
          </a:xfrm>
          <a:prstGeom prst="rect">
            <a:avLst/>
          </a:prstGeom>
          <a:noFill/>
        </p:spPr>
        <p:txBody>
          <a:bodyPr wrap="square" rtlCol="0">
            <a:spAutoFit/>
          </a:bodyPr>
          <a:lstStyle/>
          <a:p>
            <a:r>
              <a:rPr lang="en-US" sz="2800" b="1" dirty="0"/>
              <a:t>PONDER</a:t>
            </a:r>
            <a:r>
              <a:rPr lang="en-US" sz="2800" dirty="0"/>
              <a:t>: v. TO CONSIDER DEEPLY AND THOROUGHLY (-ED, -ING)</a:t>
            </a:r>
          </a:p>
        </p:txBody>
      </p:sp>
      <p:pic>
        <p:nvPicPr>
          <p:cNvPr id="20" name="Picture 19">
            <a:extLst>
              <a:ext uri="{FF2B5EF4-FFF2-40B4-BE49-F238E27FC236}">
                <a16:creationId xmlns:a16="http://schemas.microsoft.com/office/drawing/2014/main" id="{4EA20B65-B658-CFB5-C6E5-C224AFFF3DA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9896" b="98438" l="9924" r="97328">
                        <a14:foregroundMark x1="30916" y1="55729" x2="25954" y2="66667"/>
                        <a14:foregroundMark x1="88931" y1="19271" x2="94656" y2="33333"/>
                        <a14:foregroundMark x1="94656" y1="33333" x2="90458" y2="44271"/>
                        <a14:foregroundMark x1="90458" y1="44271" x2="90840" y2="48958"/>
                        <a14:foregroundMark x1="90458" y1="63021" x2="92366" y2="67188"/>
                        <a14:foregroundMark x1="69466" y1="93229" x2="79389" y2="80208"/>
                        <a14:foregroundMark x1="79389" y1="80208" x2="79389" y2="79688"/>
                        <a14:foregroundMark x1="18702" y1="96354" x2="35496" y2="98958"/>
                        <a14:foregroundMark x1="35496" y1="98958" x2="62595" y2="96875"/>
                        <a14:foregroundMark x1="62595" y1="96875" x2="87023" y2="98438"/>
                        <a14:foregroundMark x1="97328" y1="37500" x2="86641" y2="33854"/>
                      </a14:backgroundRemoval>
                    </a14:imgEffect>
                  </a14:imgLayer>
                </a14:imgProps>
              </a:ext>
              <a:ext uri="{28A0092B-C50C-407E-A947-70E740481C1C}">
                <a14:useLocalDpi xmlns:a14="http://schemas.microsoft.com/office/drawing/2010/main"/>
              </a:ext>
            </a:extLst>
          </a:blip>
          <a:stretch>
            <a:fillRect/>
          </a:stretch>
        </p:blipFill>
        <p:spPr>
          <a:xfrm>
            <a:off x="8239841" y="314019"/>
            <a:ext cx="1584960" cy="1161498"/>
          </a:xfrm>
          <a:prstGeom prst="rect">
            <a:avLst/>
          </a:prstGeom>
        </p:spPr>
      </p:pic>
      <p:sp>
        <p:nvSpPr>
          <p:cNvPr id="6" name="Slide Number Placeholder 5">
            <a:extLst>
              <a:ext uri="{FF2B5EF4-FFF2-40B4-BE49-F238E27FC236}">
                <a16:creationId xmlns:a16="http://schemas.microsoft.com/office/drawing/2014/main" id="{0F95C9AC-7F24-77EE-EE38-212723302F9E}"/>
              </a:ext>
            </a:extLst>
          </p:cNvPr>
          <p:cNvSpPr>
            <a:spLocks noGrp="1"/>
          </p:cNvSpPr>
          <p:nvPr>
            <p:ph type="sldNum" sz="quarter" idx="12"/>
          </p:nvPr>
        </p:nvSpPr>
        <p:spPr/>
        <p:txBody>
          <a:bodyPr/>
          <a:lstStyle/>
          <a:p>
            <a:fld id="{1C64261B-DE4C-4901-962F-DE3891883C47}" type="slidenum">
              <a:rPr lang="en-US" smtClean="0"/>
              <a:t>135</a:t>
            </a:fld>
            <a:endParaRPr lang="en-US"/>
          </a:p>
        </p:txBody>
      </p:sp>
    </p:spTree>
    <p:extLst>
      <p:ext uri="{BB962C8B-B14F-4D97-AF65-F5344CB8AC3E}">
        <p14:creationId xmlns:p14="http://schemas.microsoft.com/office/powerpoint/2010/main" val="196702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35" presetClass="emph" presetSubtype="0" repeatCount="indefinite" fill="hold" grpId="1" nodeType="withEffect">
                                  <p:stCondLst>
                                    <p:cond delay="2500"/>
                                  </p:stCondLst>
                                  <p:childTnLst>
                                    <p:anim calcmode="discrete" valueType="str">
                                      <p:cBhvr>
                                        <p:cTn id="30" dur="5000" fill="hold"/>
                                        <p:tgtEl>
                                          <p:spTgt spid="19"/>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1" nodeType="withEffect">
                                  <p:stCondLst>
                                    <p:cond delay="5000"/>
                                  </p:stCondLst>
                                  <p:childTnLst>
                                    <p:anim calcmode="discrete" valueType="str">
                                      <p:cBhvr>
                                        <p:cTn id="32" dur="5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9" grpId="0"/>
      <p:bldP spid="19" grpId="1"/>
      <p:bldP spid="5" grpId="0"/>
      <p:bldP spid="11" grpId="0"/>
      <p:bldP spid="11" grpId="1"/>
      <p:bldP spid="1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30130-D9C4-6276-9E2D-2C29546DB1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1E3694-1353-69FB-DF8D-5A0C0511CA01}"/>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K N P U</a:t>
            </a:r>
          </a:p>
        </p:txBody>
      </p:sp>
      <p:sp>
        <p:nvSpPr>
          <p:cNvPr id="3" name="TextBox 2">
            <a:extLst>
              <a:ext uri="{FF2B5EF4-FFF2-40B4-BE49-F238E27FC236}">
                <a16:creationId xmlns:a16="http://schemas.microsoft.com/office/drawing/2014/main" id="{FCD5C32A-E9F4-09ED-2ACC-5D77F2D52AF4}"/>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DE7594D-E390-485A-731E-31B292AA925D}"/>
              </a:ext>
            </a:extLst>
          </p:cNvPr>
          <p:cNvSpPr>
            <a:spLocks noGrp="1"/>
          </p:cNvSpPr>
          <p:nvPr>
            <p:ph type="sldNum" sz="quarter" idx="12"/>
          </p:nvPr>
        </p:nvSpPr>
        <p:spPr/>
        <p:txBody>
          <a:bodyPr/>
          <a:lstStyle/>
          <a:p>
            <a:fld id="{1C64261B-DE4C-4901-962F-DE3891883C47}" type="slidenum">
              <a:rPr lang="en-US" smtClean="0"/>
              <a:t>136</a:t>
            </a:fld>
            <a:endParaRPr lang="en-US"/>
          </a:p>
        </p:txBody>
      </p:sp>
    </p:spTree>
    <p:extLst>
      <p:ext uri="{BB962C8B-B14F-4D97-AF65-F5344CB8AC3E}">
        <p14:creationId xmlns:p14="http://schemas.microsoft.com/office/powerpoint/2010/main" val="142830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74759-CC3D-A459-F030-99FF2F06DC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2FF62F-D212-C522-18B9-E35D1B39C3E8}"/>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PUNKED</a:t>
            </a:r>
          </a:p>
        </p:txBody>
      </p:sp>
      <p:sp>
        <p:nvSpPr>
          <p:cNvPr id="12" name="TextBox 11">
            <a:extLst>
              <a:ext uri="{FF2B5EF4-FFF2-40B4-BE49-F238E27FC236}">
                <a16:creationId xmlns:a16="http://schemas.microsoft.com/office/drawing/2014/main" id="{416400C1-A192-58B3-F0CE-67B6C529BD3E}"/>
              </a:ext>
            </a:extLst>
          </p:cNvPr>
          <p:cNvSpPr txBox="1"/>
          <p:nvPr/>
        </p:nvSpPr>
        <p:spPr>
          <a:xfrm>
            <a:off x="3056055" y="1754451"/>
            <a:ext cx="6092571" cy="1077218"/>
          </a:xfrm>
          <a:prstGeom prst="rect">
            <a:avLst/>
          </a:prstGeom>
          <a:noFill/>
        </p:spPr>
        <p:txBody>
          <a:bodyPr wrap="square" rtlCol="0">
            <a:spAutoFit/>
          </a:bodyPr>
          <a:lstStyle/>
          <a:p>
            <a:r>
              <a:rPr lang="en-US" sz="3200" b="1" dirty="0"/>
              <a:t>   	PUNKED: </a:t>
            </a:r>
            <a:r>
              <a:rPr lang="en-US" sz="3200" dirty="0"/>
              <a:t>v. DECEIVED          (PUNK, PUNKS, PUNKED, PUNKING)</a:t>
            </a:r>
          </a:p>
        </p:txBody>
      </p:sp>
      <p:sp>
        <p:nvSpPr>
          <p:cNvPr id="2" name="TextBox 1">
            <a:extLst>
              <a:ext uri="{FF2B5EF4-FFF2-40B4-BE49-F238E27FC236}">
                <a16:creationId xmlns:a16="http://schemas.microsoft.com/office/drawing/2014/main" id="{7E2ABE03-F8E4-A667-5ACA-B42C783240EB}"/>
              </a:ext>
            </a:extLst>
          </p:cNvPr>
          <p:cNvSpPr txBox="1"/>
          <p:nvPr/>
        </p:nvSpPr>
        <p:spPr>
          <a:xfrm>
            <a:off x="2493916"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F445E62C-5785-B6E6-1DCF-C003D3D8AAF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805" b="93366" l="9896" r="89844">
                        <a14:foregroundMark x1="44792" y1="6244" x2="51823" y2="77463"/>
                        <a14:foregroundMark x1="40104" y1="5171" x2="36719" y2="20293"/>
                        <a14:foregroundMark x1="36719" y1="20293" x2="61979" y2="29366"/>
                        <a14:foregroundMark x1="61979" y1="29366" x2="44010" y2="37073"/>
                        <a14:foregroundMark x1="44010" y1="37073" x2="25781" y2="58634"/>
                        <a14:foregroundMark x1="25781" y1="58634" x2="22656" y2="81268"/>
                        <a14:foregroundMark x1="22656" y1="81268" x2="39844" y2="89463"/>
                        <a14:foregroundMark x1="39844" y1="89463" x2="73958" y2="86537"/>
                        <a14:foregroundMark x1="73958" y1="86537" x2="78125" y2="48488"/>
                        <a14:foregroundMark x1="71354" y1="43024" x2="62240" y2="35610"/>
                        <a14:foregroundMark x1="78125" y1="48488" x2="72917" y2="44293"/>
                        <a14:foregroundMark x1="62240" y1="35610" x2="59375" y2="23024"/>
                        <a14:foregroundMark x1="59375" y1="23024" x2="36719" y2="3805"/>
                        <a14:foregroundMark x1="29948" y1="20000" x2="30208" y2="65463"/>
                        <a14:foregroundMark x1="17188" y1="47317" x2="26563" y2="86341"/>
                        <a14:foregroundMark x1="7552" y1="56098" x2="12500" y2="80293"/>
                        <a14:foregroundMark x1="12500" y1="80293" x2="28906" y2="91415"/>
                        <a14:foregroundMark x1="28906" y1="91415" x2="44792" y2="93366"/>
                        <a14:foregroundMark x1="74479" y1="42634" x2="85677" y2="51610"/>
                        <a14:foregroundMark x1="85677" y1="51610" x2="86719" y2="53951"/>
                        <a14:foregroundMark x1="75781" y1="41561" x2="85156" y2="52390"/>
                        <a14:foregroundMark x1="85156" y1="52390" x2="85156" y2="52390"/>
                        <a14:foregroundMark x1="85156" y1="45756" x2="88021" y2="51902"/>
                        <a14:foregroundMark x1="86719" y1="45756" x2="89323" y2="53463"/>
                        <a14:backgroundMark x1="83594" y1="42634" x2="84635" y2="42829"/>
                        <a14:backgroundMark x1="85677" y1="44878" x2="88021" y2="45561"/>
                      </a14:backgroundRemoval>
                    </a14:imgEffect>
                  </a14:imgLayer>
                </a14:imgProps>
              </a:ext>
              <a:ext uri="{28A0092B-C50C-407E-A947-70E740481C1C}">
                <a14:useLocalDpi xmlns:a14="http://schemas.microsoft.com/office/drawing/2010/main"/>
              </a:ext>
            </a:extLst>
          </a:blip>
          <a:srcRect/>
          <a:stretch/>
        </p:blipFill>
        <p:spPr>
          <a:xfrm>
            <a:off x="4021617" y="3774545"/>
            <a:ext cx="785515" cy="2097044"/>
          </a:xfrm>
          <a:prstGeom prst="rect">
            <a:avLst/>
          </a:prstGeom>
        </p:spPr>
      </p:pic>
      <p:sp>
        <p:nvSpPr>
          <p:cNvPr id="9" name="TextBox 8">
            <a:extLst>
              <a:ext uri="{FF2B5EF4-FFF2-40B4-BE49-F238E27FC236}">
                <a16:creationId xmlns:a16="http://schemas.microsoft.com/office/drawing/2014/main" id="{0A889CB0-4A24-6567-F8B3-5ECF08795031}"/>
              </a:ext>
            </a:extLst>
          </p:cNvPr>
          <p:cNvSpPr txBox="1"/>
          <p:nvPr/>
        </p:nvSpPr>
        <p:spPr>
          <a:xfrm>
            <a:off x="5177490" y="4284617"/>
            <a:ext cx="3361508" cy="646331"/>
          </a:xfrm>
          <a:prstGeom prst="rect">
            <a:avLst/>
          </a:prstGeom>
          <a:noFill/>
        </p:spPr>
        <p:txBody>
          <a:bodyPr wrap="square" rtlCol="0">
            <a:spAutoFit/>
          </a:bodyPr>
          <a:lstStyle/>
          <a:p>
            <a:r>
              <a:rPr lang="en-US" dirty="0"/>
              <a:t>“These are </a:t>
            </a:r>
            <a:r>
              <a:rPr lang="en-US" i="1" dirty="0"/>
              <a:t>not</a:t>
            </a:r>
            <a:r>
              <a:rPr lang="en-US" dirty="0"/>
              <a:t> actually eye drops! I think I’ve been…</a:t>
            </a:r>
          </a:p>
        </p:txBody>
      </p:sp>
      <p:pic>
        <p:nvPicPr>
          <p:cNvPr id="4" name="Picture 3">
            <a:extLst>
              <a:ext uri="{FF2B5EF4-FFF2-40B4-BE49-F238E27FC236}">
                <a16:creationId xmlns:a16="http://schemas.microsoft.com/office/drawing/2014/main" id="{081F9FA8-A5D1-3AE9-B356-B4BA1F7AE4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1259" y="3318495"/>
            <a:ext cx="4876800" cy="2743200"/>
          </a:xfrm>
          <a:prstGeom prst="rect">
            <a:avLst/>
          </a:prstGeom>
        </p:spPr>
      </p:pic>
      <p:sp>
        <p:nvSpPr>
          <p:cNvPr id="10" name="TextBox 9">
            <a:extLst>
              <a:ext uri="{FF2B5EF4-FFF2-40B4-BE49-F238E27FC236}">
                <a16:creationId xmlns:a16="http://schemas.microsoft.com/office/drawing/2014/main" id="{7CB05F94-2EE8-8703-80CF-BEB09A3C38FB}"/>
              </a:ext>
            </a:extLst>
          </p:cNvPr>
          <p:cNvSpPr txBox="1"/>
          <p:nvPr/>
        </p:nvSpPr>
        <p:spPr>
          <a:xfrm>
            <a:off x="-871" y="1443807"/>
            <a:ext cx="3949990" cy="707886"/>
          </a:xfrm>
          <a:prstGeom prst="rect">
            <a:avLst/>
          </a:prstGeom>
          <a:noFill/>
        </p:spPr>
        <p:txBody>
          <a:bodyPr wrap="square" rtlCol="0">
            <a:spAutoFit/>
          </a:bodyPr>
          <a:lstStyle/>
          <a:p>
            <a:r>
              <a:rPr lang="en-US" sz="2000" b="1" dirty="0"/>
              <a:t>SPUNKED: </a:t>
            </a:r>
            <a:r>
              <a:rPr lang="en-US" sz="2000" dirty="0"/>
              <a:t>v. BEGAN TO BURN (SPUNK, SPUNKS, SPUNKING)</a:t>
            </a:r>
          </a:p>
        </p:txBody>
      </p:sp>
      <p:sp>
        <p:nvSpPr>
          <p:cNvPr id="5" name="Slide Number Placeholder 4">
            <a:extLst>
              <a:ext uri="{FF2B5EF4-FFF2-40B4-BE49-F238E27FC236}">
                <a16:creationId xmlns:a16="http://schemas.microsoft.com/office/drawing/2014/main" id="{C9EB4984-E077-CE35-D057-82F76F21259F}"/>
              </a:ext>
            </a:extLst>
          </p:cNvPr>
          <p:cNvSpPr>
            <a:spLocks noGrp="1"/>
          </p:cNvSpPr>
          <p:nvPr>
            <p:ph type="sldNum" sz="quarter" idx="12"/>
          </p:nvPr>
        </p:nvSpPr>
        <p:spPr/>
        <p:txBody>
          <a:bodyPr/>
          <a:lstStyle/>
          <a:p>
            <a:fld id="{1C64261B-DE4C-4901-962F-DE3891883C47}" type="slidenum">
              <a:rPr lang="en-US" smtClean="0"/>
              <a:t>137</a:t>
            </a:fld>
            <a:endParaRPr lang="en-US"/>
          </a:p>
        </p:txBody>
      </p:sp>
    </p:spTree>
    <p:extLst>
      <p:ext uri="{BB962C8B-B14F-4D97-AF65-F5344CB8AC3E}">
        <p14:creationId xmlns:p14="http://schemas.microsoft.com/office/powerpoint/2010/main" val="384898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9A782-A169-1224-7C45-8EDF014611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28E422-D04B-B2C0-9CE6-8303EC1D3EC5}"/>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M N R S</a:t>
            </a:r>
          </a:p>
        </p:txBody>
      </p:sp>
      <p:sp>
        <p:nvSpPr>
          <p:cNvPr id="3" name="TextBox 2">
            <a:extLst>
              <a:ext uri="{FF2B5EF4-FFF2-40B4-BE49-F238E27FC236}">
                <a16:creationId xmlns:a16="http://schemas.microsoft.com/office/drawing/2014/main" id="{260A6A28-2FEF-4654-43C7-61DF63F25A95}"/>
              </a:ext>
            </a:extLst>
          </p:cNvPr>
          <p:cNvSpPr txBox="1"/>
          <p:nvPr/>
        </p:nvSpPr>
        <p:spPr>
          <a:xfrm>
            <a:off x="4553929" y="4501739"/>
            <a:ext cx="3218253" cy="584775"/>
          </a:xfrm>
          <a:prstGeom prst="rect">
            <a:avLst/>
          </a:prstGeom>
          <a:noFill/>
        </p:spPr>
        <p:txBody>
          <a:bodyPr wrap="square" rtlCol="0">
            <a:spAutoFit/>
          </a:bodyPr>
          <a:lstStyle/>
          <a:p>
            <a:r>
              <a:rPr lang="en-US" sz="3200" b="1" dirty="0"/>
              <a:t>THREE WORDS</a:t>
            </a:r>
          </a:p>
        </p:txBody>
      </p:sp>
      <p:sp>
        <p:nvSpPr>
          <p:cNvPr id="4" name="Slide Number Placeholder 3">
            <a:extLst>
              <a:ext uri="{FF2B5EF4-FFF2-40B4-BE49-F238E27FC236}">
                <a16:creationId xmlns:a16="http://schemas.microsoft.com/office/drawing/2014/main" id="{123BA61E-26E0-F9D1-4CF2-B2717A413A8B}"/>
              </a:ext>
            </a:extLst>
          </p:cNvPr>
          <p:cNvSpPr>
            <a:spLocks noGrp="1"/>
          </p:cNvSpPr>
          <p:nvPr>
            <p:ph type="sldNum" sz="quarter" idx="12"/>
          </p:nvPr>
        </p:nvSpPr>
        <p:spPr/>
        <p:txBody>
          <a:bodyPr/>
          <a:lstStyle/>
          <a:p>
            <a:fld id="{1C64261B-DE4C-4901-962F-DE3891883C47}" type="slidenum">
              <a:rPr lang="en-US" smtClean="0"/>
              <a:t>138</a:t>
            </a:fld>
            <a:endParaRPr lang="en-US"/>
          </a:p>
        </p:txBody>
      </p:sp>
      <p:pic>
        <p:nvPicPr>
          <p:cNvPr id="5" name="Picture 4">
            <a:extLst>
              <a:ext uri="{FF2B5EF4-FFF2-40B4-BE49-F238E27FC236}">
                <a16:creationId xmlns:a16="http://schemas.microsoft.com/office/drawing/2014/main" id="{EB6B6F96-5BDC-AC56-50B4-C13E53F9E935}"/>
              </a:ext>
            </a:extLst>
          </p:cNvPr>
          <p:cNvPicPr>
            <a:picLocks noChangeAspect="1"/>
          </p:cNvPicPr>
          <p:nvPr/>
        </p:nvPicPr>
        <p:blipFill>
          <a:blip r:embed="rId2"/>
          <a:stretch>
            <a:fillRect/>
          </a:stretch>
        </p:blipFill>
        <p:spPr>
          <a:xfrm>
            <a:off x="3674534" y="5175250"/>
            <a:ext cx="1981200" cy="1181100"/>
          </a:xfrm>
          <a:prstGeom prst="rect">
            <a:avLst/>
          </a:prstGeom>
        </p:spPr>
      </p:pic>
      <p:sp>
        <p:nvSpPr>
          <p:cNvPr id="6" name="TextBox 5">
            <a:extLst>
              <a:ext uri="{FF2B5EF4-FFF2-40B4-BE49-F238E27FC236}">
                <a16:creationId xmlns:a16="http://schemas.microsoft.com/office/drawing/2014/main" id="{2ED39911-7EB5-526B-ECF3-C7F79DC77B5C}"/>
              </a:ext>
            </a:extLst>
          </p:cNvPr>
          <p:cNvSpPr txBox="1"/>
          <p:nvPr/>
        </p:nvSpPr>
        <p:spPr>
          <a:xfrm>
            <a:off x="5764662" y="5473412"/>
            <a:ext cx="3218253" cy="584775"/>
          </a:xfrm>
          <a:prstGeom prst="rect">
            <a:avLst/>
          </a:prstGeom>
          <a:noFill/>
        </p:spPr>
        <p:txBody>
          <a:bodyPr wrap="square" rtlCol="0">
            <a:spAutoFit/>
          </a:bodyPr>
          <a:lstStyle/>
          <a:p>
            <a:r>
              <a:rPr lang="en-US" sz="3200" b="1" dirty="0"/>
              <a:t>ONLY 2 WORDS</a:t>
            </a:r>
          </a:p>
        </p:txBody>
      </p:sp>
      <p:cxnSp>
        <p:nvCxnSpPr>
          <p:cNvPr id="7" name="Straight Connector 6">
            <a:extLst>
              <a:ext uri="{FF2B5EF4-FFF2-40B4-BE49-F238E27FC236}">
                <a16:creationId xmlns:a16="http://schemas.microsoft.com/office/drawing/2014/main" id="{D3C2736E-EB4D-7FB6-EB78-35027E688D45}"/>
              </a:ext>
            </a:extLst>
          </p:cNvPr>
          <p:cNvCxnSpPr>
            <a:cxnSpLocks/>
          </p:cNvCxnSpPr>
          <p:nvPr/>
        </p:nvCxnSpPr>
        <p:spPr>
          <a:xfrm flipH="1">
            <a:off x="4553929" y="4827996"/>
            <a:ext cx="26596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02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166B-ADD6-D17C-21A7-F32198BD29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718157-242C-2E40-FF17-1E7B50AA70B6}"/>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2B06C1B4-A302-82F9-19B1-598AD9F6D2ED}"/>
              </a:ext>
            </a:extLst>
          </p:cNvPr>
          <p:cNvSpPr txBox="1"/>
          <p:nvPr/>
        </p:nvSpPr>
        <p:spPr>
          <a:xfrm>
            <a:off x="589747" y="1353936"/>
            <a:ext cx="5157216" cy="923330"/>
          </a:xfrm>
          <a:prstGeom prst="rect">
            <a:avLst/>
          </a:prstGeom>
          <a:noFill/>
        </p:spPr>
        <p:txBody>
          <a:bodyPr wrap="square" rtlCol="0">
            <a:spAutoFit/>
          </a:bodyPr>
          <a:lstStyle/>
          <a:p>
            <a:r>
              <a:rPr lang="en-US" sz="5400" dirty="0">
                <a:latin typeface="Scramble" panose="020B0603050302020204" pitchFamily="34" charset="0"/>
              </a:rPr>
              <a:t>NAMERS</a:t>
            </a:r>
          </a:p>
        </p:txBody>
      </p:sp>
      <p:sp>
        <p:nvSpPr>
          <p:cNvPr id="4" name="TextBox 3">
            <a:extLst>
              <a:ext uri="{FF2B5EF4-FFF2-40B4-BE49-F238E27FC236}">
                <a16:creationId xmlns:a16="http://schemas.microsoft.com/office/drawing/2014/main" id="{CCA86615-EB1D-1AB3-914B-3DADE24709D7}"/>
              </a:ext>
            </a:extLst>
          </p:cNvPr>
          <p:cNvSpPr txBox="1"/>
          <p:nvPr/>
        </p:nvSpPr>
        <p:spPr>
          <a:xfrm>
            <a:off x="6833415" y="1416888"/>
            <a:ext cx="5157216" cy="923330"/>
          </a:xfrm>
          <a:prstGeom prst="rect">
            <a:avLst/>
          </a:prstGeom>
          <a:noFill/>
        </p:spPr>
        <p:txBody>
          <a:bodyPr wrap="square" rtlCol="0">
            <a:spAutoFit/>
          </a:bodyPr>
          <a:lstStyle/>
          <a:p>
            <a:r>
              <a:rPr lang="en-US" sz="5400" dirty="0">
                <a:latin typeface="Scramble" panose="020B0603050302020204" pitchFamily="34" charset="0"/>
              </a:rPr>
              <a:t>REMANS</a:t>
            </a:r>
          </a:p>
        </p:txBody>
      </p:sp>
      <p:sp>
        <p:nvSpPr>
          <p:cNvPr id="7" name="TextBox 6">
            <a:extLst>
              <a:ext uri="{FF2B5EF4-FFF2-40B4-BE49-F238E27FC236}">
                <a16:creationId xmlns:a16="http://schemas.microsoft.com/office/drawing/2014/main" id="{27809EEA-5A06-BC7E-1154-803324539E61}"/>
              </a:ext>
            </a:extLst>
          </p:cNvPr>
          <p:cNvSpPr txBox="1"/>
          <p:nvPr/>
        </p:nvSpPr>
        <p:spPr>
          <a:xfrm>
            <a:off x="5785499" y="1586553"/>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F4224E65-EDE9-79DC-E717-7CD27E82F009}"/>
              </a:ext>
            </a:extLst>
          </p:cNvPr>
          <p:cNvSpPr txBox="1"/>
          <p:nvPr/>
        </p:nvSpPr>
        <p:spPr>
          <a:xfrm>
            <a:off x="3395613" y="3349931"/>
            <a:ext cx="5994400" cy="523220"/>
          </a:xfrm>
          <a:prstGeom prst="rect">
            <a:avLst/>
          </a:prstGeom>
          <a:noFill/>
        </p:spPr>
        <p:txBody>
          <a:bodyPr wrap="square" rtlCol="0">
            <a:spAutoFit/>
          </a:bodyPr>
          <a:lstStyle/>
          <a:p>
            <a:r>
              <a:rPr lang="en-US" sz="2800" dirty="0"/>
              <a:t>BUT maybe you shouldn’t play:</a:t>
            </a:r>
          </a:p>
        </p:txBody>
      </p:sp>
      <p:sp>
        <p:nvSpPr>
          <p:cNvPr id="9" name="TextBox 8">
            <a:extLst>
              <a:ext uri="{FF2B5EF4-FFF2-40B4-BE49-F238E27FC236}">
                <a16:creationId xmlns:a16="http://schemas.microsoft.com/office/drawing/2014/main" id="{44685970-A85C-662C-BA76-4FC1B398BA9C}"/>
              </a:ext>
            </a:extLst>
          </p:cNvPr>
          <p:cNvSpPr txBox="1"/>
          <p:nvPr/>
        </p:nvSpPr>
        <p:spPr>
          <a:xfrm>
            <a:off x="3581400" y="4292416"/>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RAMENS</a:t>
            </a:r>
          </a:p>
        </p:txBody>
      </p:sp>
      <p:sp>
        <p:nvSpPr>
          <p:cNvPr id="10" name="TextBox 9">
            <a:extLst>
              <a:ext uri="{FF2B5EF4-FFF2-40B4-BE49-F238E27FC236}">
                <a16:creationId xmlns:a16="http://schemas.microsoft.com/office/drawing/2014/main" id="{8206B26D-ADB7-1342-E8F6-32344263E7FC}"/>
              </a:ext>
            </a:extLst>
          </p:cNvPr>
          <p:cNvSpPr txBox="1"/>
          <p:nvPr/>
        </p:nvSpPr>
        <p:spPr>
          <a:xfrm>
            <a:off x="3952161" y="5377686"/>
            <a:ext cx="5237176" cy="954107"/>
          </a:xfrm>
          <a:prstGeom prst="rect">
            <a:avLst/>
          </a:prstGeom>
          <a:noFill/>
        </p:spPr>
        <p:txBody>
          <a:bodyPr wrap="square" rtlCol="0">
            <a:spAutoFit/>
          </a:bodyPr>
          <a:lstStyle/>
          <a:p>
            <a:r>
              <a:rPr lang="en-US" sz="2800" b="1" dirty="0"/>
              <a:t>RAMENS</a:t>
            </a:r>
            <a:r>
              <a:rPr lang="en-US" sz="2800" dirty="0"/>
              <a:t>: NWL23 pl. of n. </a:t>
            </a:r>
            <a:r>
              <a:rPr lang="en-US" sz="2800" u="sng" dirty="0"/>
              <a:t>RAMEN</a:t>
            </a:r>
            <a:r>
              <a:rPr lang="en-US" sz="2800" dirty="0"/>
              <a:t>, A NOODLE SERVED IN A BROTH</a:t>
            </a:r>
          </a:p>
        </p:txBody>
      </p:sp>
      <p:sp>
        <p:nvSpPr>
          <p:cNvPr id="16" name="TextBox 15">
            <a:extLst>
              <a:ext uri="{FF2B5EF4-FFF2-40B4-BE49-F238E27FC236}">
                <a16:creationId xmlns:a16="http://schemas.microsoft.com/office/drawing/2014/main" id="{9B7DA464-FE1C-2098-B459-D7A005FE9691}"/>
              </a:ext>
            </a:extLst>
          </p:cNvPr>
          <p:cNvSpPr txBox="1"/>
          <p:nvPr/>
        </p:nvSpPr>
        <p:spPr>
          <a:xfrm>
            <a:off x="4956061" y="1382924"/>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605F7962-4421-707C-603B-0E871106D720}"/>
              </a:ext>
            </a:extLst>
          </p:cNvPr>
          <p:cNvSpPr txBox="1"/>
          <p:nvPr/>
        </p:nvSpPr>
        <p:spPr>
          <a:xfrm>
            <a:off x="8462891" y="4344076"/>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20411314-3395-8F87-0A8A-7F9D2B3F3165}"/>
              </a:ext>
            </a:extLst>
          </p:cNvPr>
          <p:cNvSpPr txBox="1"/>
          <p:nvPr/>
        </p:nvSpPr>
        <p:spPr>
          <a:xfrm>
            <a:off x="11195750" y="1426469"/>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0E37DB04-F823-6598-DDC0-A350E16A0FE0}"/>
              </a:ext>
            </a:extLst>
          </p:cNvPr>
          <p:cNvSpPr txBox="1"/>
          <p:nvPr/>
        </p:nvSpPr>
        <p:spPr>
          <a:xfrm>
            <a:off x="3402717" y="4285986"/>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6E80A120-6E5C-A4EF-FE2A-7A9845E13BC5}"/>
              </a:ext>
            </a:extLst>
          </p:cNvPr>
          <p:cNvSpPr txBox="1"/>
          <p:nvPr/>
        </p:nvSpPr>
        <p:spPr>
          <a:xfrm>
            <a:off x="947767" y="2259214"/>
            <a:ext cx="3997251" cy="954107"/>
          </a:xfrm>
          <a:prstGeom prst="rect">
            <a:avLst/>
          </a:prstGeom>
          <a:noFill/>
        </p:spPr>
        <p:txBody>
          <a:bodyPr wrap="square" rtlCol="0">
            <a:spAutoFit/>
          </a:bodyPr>
          <a:lstStyle/>
          <a:p>
            <a:r>
              <a:rPr lang="en-US" sz="2800" b="1" dirty="0"/>
              <a:t>NAMERS</a:t>
            </a:r>
            <a:r>
              <a:rPr lang="en-US" sz="2800" dirty="0"/>
              <a:t>: pl. of </a:t>
            </a:r>
            <a:r>
              <a:rPr lang="en-US" sz="2800" u="sng" dirty="0"/>
              <a:t>NAMER</a:t>
            </a:r>
            <a:r>
              <a:rPr lang="en-US" sz="2800" dirty="0"/>
              <a:t>, ONE THAT NAMES</a:t>
            </a:r>
          </a:p>
        </p:txBody>
      </p:sp>
      <p:sp>
        <p:nvSpPr>
          <p:cNvPr id="18" name="TextBox 17">
            <a:extLst>
              <a:ext uri="{FF2B5EF4-FFF2-40B4-BE49-F238E27FC236}">
                <a16:creationId xmlns:a16="http://schemas.microsoft.com/office/drawing/2014/main" id="{F08A9D2E-4127-E94C-4EFE-7B1A36AA5767}"/>
              </a:ext>
            </a:extLst>
          </p:cNvPr>
          <p:cNvSpPr txBox="1"/>
          <p:nvPr/>
        </p:nvSpPr>
        <p:spPr>
          <a:xfrm>
            <a:off x="7000127" y="2321708"/>
            <a:ext cx="4536513" cy="954107"/>
          </a:xfrm>
          <a:prstGeom prst="rect">
            <a:avLst/>
          </a:prstGeom>
          <a:noFill/>
        </p:spPr>
        <p:txBody>
          <a:bodyPr wrap="square" rtlCol="0">
            <a:spAutoFit/>
          </a:bodyPr>
          <a:lstStyle/>
          <a:p>
            <a:r>
              <a:rPr lang="en-US" sz="2800" b="1" dirty="0"/>
              <a:t>REMANS</a:t>
            </a:r>
            <a:r>
              <a:rPr lang="en-US" sz="2800" dirty="0"/>
              <a:t>: v. FURNISHES WITH A FRESH SUPPLY OF MEN </a:t>
            </a:r>
          </a:p>
        </p:txBody>
      </p:sp>
      <p:pic>
        <p:nvPicPr>
          <p:cNvPr id="6" name="Picture 5">
            <a:extLst>
              <a:ext uri="{FF2B5EF4-FFF2-40B4-BE49-F238E27FC236}">
                <a16:creationId xmlns:a16="http://schemas.microsoft.com/office/drawing/2014/main" id="{9732AC88-8586-2DCC-8BCA-083B6E74BC5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6456" b="95006" l="4986" r="93654">
                        <a14:foregroundMark x1="7434" y1="12180" x2="11695" y2="76127"/>
                        <a14:foregroundMark x1="11695" y1="76127" x2="9157" y2="86724"/>
                        <a14:foregroundMark x1="9157" y1="86724" x2="24025" y2="90012"/>
                        <a14:foregroundMark x1="24025" y1="90012" x2="83318" y2="88429"/>
                        <a14:foregroundMark x1="83318" y1="88429" x2="90390" y2="70280"/>
                        <a14:foregroundMark x1="90390" y1="70280" x2="91206" y2="13398"/>
                        <a14:foregroundMark x1="91206" y1="13398" x2="40888" y2="8892"/>
                        <a14:foregroundMark x1="40888" y1="8892" x2="9338" y2="9866"/>
                        <a14:foregroundMark x1="9338" y1="9866" x2="7616" y2="9257"/>
                        <a14:foregroundMark x1="5349" y1="19976" x2="4986" y2="92935"/>
                        <a14:foregroundMark x1="93291" y1="4994" x2="91115" y2="69671"/>
                        <a14:foregroundMark x1="91115" y1="69671" x2="93654" y2="95128"/>
                        <a14:foregroundMark x1="92112" y1="6456" x2="49320" y2="8892"/>
                        <a14:foregroundMark x1="32094" y1="54568" x2="39982" y2="55664"/>
                        <a14:foregroundMark x1="39982" y1="55664" x2="76247" y2="55298"/>
                        <a14:foregroundMark x1="76247" y1="55298" x2="78513" y2="55786"/>
                        <a14:foregroundMark x1="69084" y1="58587" x2="33454" y2="59683"/>
                        <a14:foregroundMark x1="22484" y1="22655" x2="35630" y2="23386"/>
                        <a14:foregroundMark x1="78785" y1="23386" x2="84950" y2="21681"/>
                      </a14:backgroundRemoval>
                    </a14:imgEffect>
                  </a14:imgLayer>
                </a14:imgProps>
              </a:ext>
              <a:ext uri="{28A0092B-C50C-407E-A947-70E740481C1C}">
                <a14:useLocalDpi xmlns:a14="http://schemas.microsoft.com/office/drawing/2010/main"/>
              </a:ext>
            </a:extLst>
          </a:blip>
          <a:srcRect/>
          <a:stretch/>
        </p:blipFill>
        <p:spPr>
          <a:xfrm>
            <a:off x="448716" y="3667280"/>
            <a:ext cx="2954001" cy="2199218"/>
          </a:xfrm>
          <a:prstGeom prst="rect">
            <a:avLst/>
          </a:prstGeom>
        </p:spPr>
      </p:pic>
      <p:pic>
        <p:nvPicPr>
          <p:cNvPr id="12" name="Picture 11">
            <a:extLst>
              <a:ext uri="{FF2B5EF4-FFF2-40B4-BE49-F238E27FC236}">
                <a16:creationId xmlns:a16="http://schemas.microsoft.com/office/drawing/2014/main" id="{29AE9B82-CF83-12F0-4A3C-E452E2EEABC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150" b="98163" l="5014" r="98939">
                        <a14:foregroundMark x1="49373" y1="3412" x2="57088" y2="88976"/>
                        <a14:foregroundMark x1="57088" y1="88976" x2="56027" y2="98163"/>
                        <a14:foregroundMark x1="5111" y1="19160" x2="96239" y2="14436"/>
                        <a14:foregroundMark x1="96239" y1="14436" x2="98939" y2="14436"/>
                        <a14:foregroundMark x1="52748" y1="11024" x2="20154" y2="13780"/>
                        <a14:foregroundMark x1="17743" y1="12205" x2="34137" y2="4856"/>
                        <a14:foregroundMark x1="34137" y1="4856" x2="49952" y2="4856"/>
                        <a14:foregroundMark x1="49952" y1="4856" x2="59691" y2="7349"/>
                        <a14:foregroundMark x1="59691" y1="7349" x2="61716" y2="9449"/>
                        <a14:foregroundMark x1="5111" y1="19816" x2="13790" y2="19423"/>
                        <a14:foregroundMark x1="45130" y1="5643" x2="69624" y2="4724"/>
                        <a14:foregroundMark x1="69624" y1="4724" x2="72903" y2="4724"/>
                        <a14:foregroundMark x1="50820" y1="3150" x2="72420" y2="4331"/>
                      </a14:backgroundRemoval>
                    </a14:imgEffect>
                  </a14:imgLayer>
                </a14:imgProps>
              </a:ext>
              <a:ext uri="{28A0092B-C50C-407E-A947-70E740481C1C}">
                <a14:useLocalDpi xmlns:a14="http://schemas.microsoft.com/office/drawing/2010/main"/>
              </a:ext>
            </a:extLst>
          </a:blip>
          <a:srcRect/>
          <a:stretch/>
        </p:blipFill>
        <p:spPr>
          <a:xfrm>
            <a:off x="8738616" y="3649696"/>
            <a:ext cx="2886087" cy="2120424"/>
          </a:xfrm>
          <a:prstGeom prst="rect">
            <a:avLst/>
          </a:prstGeom>
        </p:spPr>
      </p:pic>
      <p:pic>
        <p:nvPicPr>
          <p:cNvPr id="13" name="Picture 12">
            <a:extLst>
              <a:ext uri="{FF2B5EF4-FFF2-40B4-BE49-F238E27FC236}">
                <a16:creationId xmlns:a16="http://schemas.microsoft.com/office/drawing/2014/main" id="{9D679FE9-9FF5-15DE-E042-0A322D63021F}"/>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2481" b="91783" l="6809" r="92340">
                        <a14:foregroundMark x1="28511" y1="2791" x2="34043" y2="17984"/>
                        <a14:foregroundMark x1="7447" y1="47132" x2="21915" y2="46512"/>
                        <a14:foregroundMark x1="92766" y1="33798" x2="92766" y2="33798"/>
                        <a14:foregroundMark x1="32979" y1="91783" x2="29574" y2="79380"/>
                      </a14:backgroundRemoval>
                    </a14:imgEffect>
                  </a14:imgLayer>
                </a14:imgProps>
              </a:ext>
              <a:ext uri="{28A0092B-C50C-407E-A947-70E740481C1C}">
                <a14:useLocalDpi xmlns:a14="http://schemas.microsoft.com/office/drawing/2010/main"/>
              </a:ext>
            </a:extLst>
          </a:blip>
          <a:srcRect/>
          <a:stretch/>
        </p:blipFill>
        <p:spPr>
          <a:xfrm>
            <a:off x="1471750" y="49775"/>
            <a:ext cx="1077424" cy="1476923"/>
          </a:xfrm>
          <a:prstGeom prst="rect">
            <a:avLst/>
          </a:prstGeom>
        </p:spPr>
      </p:pic>
      <p:pic>
        <p:nvPicPr>
          <p:cNvPr id="14" name="Picture 13">
            <a:extLst>
              <a:ext uri="{FF2B5EF4-FFF2-40B4-BE49-F238E27FC236}">
                <a16:creationId xmlns:a16="http://schemas.microsoft.com/office/drawing/2014/main" id="{D436CC38-444C-C1F3-104A-A2ED70C8538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867749" y="156891"/>
            <a:ext cx="853546" cy="1314996"/>
          </a:xfrm>
          <a:prstGeom prst="rect">
            <a:avLst/>
          </a:prstGeom>
        </p:spPr>
      </p:pic>
      <p:pic>
        <p:nvPicPr>
          <p:cNvPr id="15" name="Picture 14">
            <a:extLst>
              <a:ext uri="{FF2B5EF4-FFF2-40B4-BE49-F238E27FC236}">
                <a16:creationId xmlns:a16="http://schemas.microsoft.com/office/drawing/2014/main" id="{4133F6AF-65BD-0C23-1B4C-8D47F9AF07C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63415" y="460067"/>
            <a:ext cx="3527069" cy="1012655"/>
          </a:xfrm>
          <a:prstGeom prst="rect">
            <a:avLst/>
          </a:prstGeom>
        </p:spPr>
      </p:pic>
      <p:pic>
        <p:nvPicPr>
          <p:cNvPr id="20" name="Picture 19">
            <a:extLst>
              <a:ext uri="{FF2B5EF4-FFF2-40B4-BE49-F238E27FC236}">
                <a16:creationId xmlns:a16="http://schemas.microsoft.com/office/drawing/2014/main" id="{9CCAC6FA-3A9D-E387-C3AA-50372C4AE42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236736" y="6075467"/>
            <a:ext cx="1071035" cy="512652"/>
          </a:xfrm>
          <a:prstGeom prst="rect">
            <a:avLst/>
          </a:prstGeom>
        </p:spPr>
      </p:pic>
      <p:pic>
        <p:nvPicPr>
          <p:cNvPr id="21" name="Picture 20">
            <a:extLst>
              <a:ext uri="{FF2B5EF4-FFF2-40B4-BE49-F238E27FC236}">
                <a16:creationId xmlns:a16="http://schemas.microsoft.com/office/drawing/2014/main" id="{903F9E90-968C-B43E-D887-C19247042D2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348837" y="6055557"/>
            <a:ext cx="1307652" cy="645552"/>
          </a:xfrm>
          <a:prstGeom prst="rect">
            <a:avLst/>
          </a:prstGeom>
        </p:spPr>
      </p:pic>
      <p:sp>
        <p:nvSpPr>
          <p:cNvPr id="22" name="Slide Number Placeholder 21">
            <a:extLst>
              <a:ext uri="{FF2B5EF4-FFF2-40B4-BE49-F238E27FC236}">
                <a16:creationId xmlns:a16="http://schemas.microsoft.com/office/drawing/2014/main" id="{841641EE-0A29-48E1-E58F-53EA63C931C6}"/>
              </a:ext>
            </a:extLst>
          </p:cNvPr>
          <p:cNvSpPr>
            <a:spLocks noGrp="1"/>
          </p:cNvSpPr>
          <p:nvPr>
            <p:ph type="sldNum" sz="quarter" idx="12"/>
          </p:nvPr>
        </p:nvSpPr>
        <p:spPr/>
        <p:txBody>
          <a:bodyPr/>
          <a:lstStyle/>
          <a:p>
            <a:fld id="{1C64261B-DE4C-4901-962F-DE3891883C47}" type="slidenum">
              <a:rPr lang="en-US" smtClean="0"/>
              <a:t>139</a:t>
            </a:fld>
            <a:endParaRPr lang="en-US"/>
          </a:p>
        </p:txBody>
      </p:sp>
      <p:pic>
        <p:nvPicPr>
          <p:cNvPr id="23" name="Picture 22">
            <a:extLst>
              <a:ext uri="{FF2B5EF4-FFF2-40B4-BE49-F238E27FC236}">
                <a16:creationId xmlns:a16="http://schemas.microsoft.com/office/drawing/2014/main" id="{FEA55EC7-CBDE-EAF3-DF09-DD640858191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662545" y="3826692"/>
            <a:ext cx="1254754" cy="748026"/>
          </a:xfrm>
          <a:prstGeom prst="rect">
            <a:avLst/>
          </a:prstGeom>
        </p:spPr>
      </p:pic>
      <p:sp>
        <p:nvSpPr>
          <p:cNvPr id="25" name="TextBox 24">
            <a:extLst>
              <a:ext uri="{FF2B5EF4-FFF2-40B4-BE49-F238E27FC236}">
                <a16:creationId xmlns:a16="http://schemas.microsoft.com/office/drawing/2014/main" id="{179DC4BC-9060-D7C9-0079-D37B0765AF86}"/>
              </a:ext>
            </a:extLst>
          </p:cNvPr>
          <p:cNvSpPr txBox="1"/>
          <p:nvPr/>
        </p:nvSpPr>
        <p:spPr>
          <a:xfrm>
            <a:off x="3952161" y="6257408"/>
            <a:ext cx="6096000" cy="523220"/>
          </a:xfrm>
          <a:prstGeom prst="rect">
            <a:avLst/>
          </a:prstGeom>
          <a:noFill/>
        </p:spPr>
        <p:txBody>
          <a:bodyPr wrap="square">
            <a:spAutoFit/>
          </a:bodyPr>
          <a:lstStyle/>
          <a:p>
            <a:r>
              <a:rPr lang="en-US" sz="2800" dirty="0"/>
              <a:t>(WGPO/WOW24 doesn’t accept the –</a:t>
            </a:r>
            <a:r>
              <a:rPr lang="en-US" sz="2800" b="1" dirty="0"/>
              <a:t>S</a:t>
            </a:r>
            <a:r>
              <a:rPr lang="en-US" sz="2800" dirty="0"/>
              <a:t>)</a:t>
            </a:r>
          </a:p>
        </p:txBody>
      </p:sp>
      <p:cxnSp>
        <p:nvCxnSpPr>
          <p:cNvPr id="26" name="Straight Connector 25">
            <a:extLst>
              <a:ext uri="{FF2B5EF4-FFF2-40B4-BE49-F238E27FC236}">
                <a16:creationId xmlns:a16="http://schemas.microsoft.com/office/drawing/2014/main" id="{23960B4D-9494-245C-050B-3CA4A1D4397C}"/>
              </a:ext>
            </a:extLst>
          </p:cNvPr>
          <p:cNvCxnSpPr>
            <a:cxnSpLocks/>
          </p:cNvCxnSpPr>
          <p:nvPr/>
        </p:nvCxnSpPr>
        <p:spPr>
          <a:xfrm flipV="1">
            <a:off x="7890760" y="4581148"/>
            <a:ext cx="572131" cy="5777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08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9" grpId="0"/>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B C K R U</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B23000E7-8FF1-FEA6-08B5-24C01ACDDA49}"/>
              </a:ext>
            </a:extLst>
          </p:cNvPr>
          <p:cNvSpPr>
            <a:spLocks noGrp="1"/>
          </p:cNvSpPr>
          <p:nvPr>
            <p:ph type="sldNum" sz="quarter" idx="12"/>
          </p:nvPr>
        </p:nvSpPr>
        <p:spPr/>
        <p:txBody>
          <a:bodyPr/>
          <a:lstStyle/>
          <a:p>
            <a:fld id="{1C64261B-DE4C-4901-962F-DE3891883C47}" type="slidenum">
              <a:rPr lang="en-US" smtClean="0"/>
              <a:t>14</a:t>
            </a:fld>
            <a:endParaRPr lang="en-US"/>
          </a:p>
        </p:txBody>
      </p:sp>
    </p:spTree>
    <p:extLst>
      <p:ext uri="{BB962C8B-B14F-4D97-AF65-F5344CB8AC3E}">
        <p14:creationId xmlns:p14="http://schemas.microsoft.com/office/powerpoint/2010/main" val="308834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9B403-FCB3-BDBC-8A47-A85F80891F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D988A1-C232-F9E4-C5A1-4676AABE51AF}"/>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O P R S T</a:t>
            </a:r>
          </a:p>
        </p:txBody>
      </p:sp>
      <p:sp>
        <p:nvSpPr>
          <p:cNvPr id="3" name="TextBox 2">
            <a:extLst>
              <a:ext uri="{FF2B5EF4-FFF2-40B4-BE49-F238E27FC236}">
                <a16:creationId xmlns:a16="http://schemas.microsoft.com/office/drawing/2014/main" id="{5F65110F-8B7C-B84D-779D-26CEEE13A16B}"/>
              </a:ext>
            </a:extLst>
          </p:cNvPr>
          <p:cNvSpPr txBox="1"/>
          <p:nvPr/>
        </p:nvSpPr>
        <p:spPr>
          <a:xfrm>
            <a:off x="4553929" y="4501739"/>
            <a:ext cx="3218253" cy="584775"/>
          </a:xfrm>
          <a:prstGeom prst="rect">
            <a:avLst/>
          </a:prstGeom>
          <a:noFill/>
        </p:spPr>
        <p:txBody>
          <a:bodyPr wrap="square" rtlCol="0">
            <a:spAutoFit/>
          </a:bodyPr>
          <a:lstStyle/>
          <a:p>
            <a:r>
              <a:rPr lang="en-US" sz="3200" b="1" dirty="0"/>
              <a:t>EIGHT WORDS</a:t>
            </a:r>
          </a:p>
        </p:txBody>
      </p:sp>
      <p:sp>
        <p:nvSpPr>
          <p:cNvPr id="4" name="Slide Number Placeholder 3">
            <a:extLst>
              <a:ext uri="{FF2B5EF4-FFF2-40B4-BE49-F238E27FC236}">
                <a16:creationId xmlns:a16="http://schemas.microsoft.com/office/drawing/2014/main" id="{241EB2FA-9196-E155-2FE2-73361987ED86}"/>
              </a:ext>
            </a:extLst>
          </p:cNvPr>
          <p:cNvSpPr>
            <a:spLocks noGrp="1"/>
          </p:cNvSpPr>
          <p:nvPr>
            <p:ph type="sldNum" sz="quarter" idx="12"/>
          </p:nvPr>
        </p:nvSpPr>
        <p:spPr/>
        <p:txBody>
          <a:bodyPr/>
          <a:lstStyle/>
          <a:p>
            <a:fld id="{1C64261B-DE4C-4901-962F-DE3891883C47}" type="slidenum">
              <a:rPr lang="en-US" smtClean="0"/>
              <a:t>140</a:t>
            </a:fld>
            <a:endParaRPr lang="en-US"/>
          </a:p>
        </p:txBody>
      </p:sp>
    </p:spTree>
    <p:extLst>
      <p:ext uri="{BB962C8B-B14F-4D97-AF65-F5344CB8AC3E}">
        <p14:creationId xmlns:p14="http://schemas.microsoft.com/office/powerpoint/2010/main" val="409811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9718F-0496-0CA1-295F-1F2803DE1C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5A5B8C6-D04F-761E-20F2-25C2006EA137}"/>
              </a:ext>
            </a:extLst>
          </p:cNvPr>
          <p:cNvSpPr txBox="1"/>
          <p:nvPr/>
        </p:nvSpPr>
        <p:spPr>
          <a:xfrm>
            <a:off x="4674108" y="-86528"/>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C9109963-7B2A-B069-140C-CEB76CED0CC6}"/>
              </a:ext>
            </a:extLst>
          </p:cNvPr>
          <p:cNvSpPr txBox="1"/>
          <p:nvPr/>
        </p:nvSpPr>
        <p:spPr>
          <a:xfrm>
            <a:off x="632376" y="456025"/>
            <a:ext cx="5157216" cy="923330"/>
          </a:xfrm>
          <a:prstGeom prst="rect">
            <a:avLst/>
          </a:prstGeom>
          <a:noFill/>
        </p:spPr>
        <p:txBody>
          <a:bodyPr wrap="square" rtlCol="0">
            <a:spAutoFit/>
          </a:bodyPr>
          <a:lstStyle/>
          <a:p>
            <a:r>
              <a:rPr lang="en-US" sz="5400" dirty="0">
                <a:latin typeface="Scramble" panose="020B0603050302020204" pitchFamily="34" charset="0"/>
              </a:rPr>
              <a:t>POSTER</a:t>
            </a:r>
          </a:p>
        </p:txBody>
      </p:sp>
      <p:sp>
        <p:nvSpPr>
          <p:cNvPr id="4" name="TextBox 3">
            <a:extLst>
              <a:ext uri="{FF2B5EF4-FFF2-40B4-BE49-F238E27FC236}">
                <a16:creationId xmlns:a16="http://schemas.microsoft.com/office/drawing/2014/main" id="{55A2E29D-CC71-2BD5-322A-8466C038CE74}"/>
              </a:ext>
            </a:extLst>
          </p:cNvPr>
          <p:cNvSpPr txBox="1"/>
          <p:nvPr/>
        </p:nvSpPr>
        <p:spPr>
          <a:xfrm>
            <a:off x="6868021" y="503139"/>
            <a:ext cx="5157216" cy="923330"/>
          </a:xfrm>
          <a:prstGeom prst="rect">
            <a:avLst/>
          </a:prstGeom>
          <a:noFill/>
        </p:spPr>
        <p:txBody>
          <a:bodyPr wrap="square" rtlCol="0">
            <a:spAutoFit/>
          </a:bodyPr>
          <a:lstStyle/>
          <a:p>
            <a:r>
              <a:rPr lang="en-US" sz="5400" dirty="0">
                <a:latin typeface="Scramble" panose="020B0603050302020204" pitchFamily="34" charset="0"/>
              </a:rPr>
              <a:t>REPOTS</a:t>
            </a:r>
          </a:p>
        </p:txBody>
      </p:sp>
      <p:sp>
        <p:nvSpPr>
          <p:cNvPr id="7" name="TextBox 6">
            <a:extLst>
              <a:ext uri="{FF2B5EF4-FFF2-40B4-BE49-F238E27FC236}">
                <a16:creationId xmlns:a16="http://schemas.microsoft.com/office/drawing/2014/main" id="{0A6943F3-165E-49CC-8F23-E9326C31E955}"/>
              </a:ext>
            </a:extLst>
          </p:cNvPr>
          <p:cNvSpPr txBox="1"/>
          <p:nvPr/>
        </p:nvSpPr>
        <p:spPr>
          <a:xfrm>
            <a:off x="5787577" y="2980207"/>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F38D4331-55F1-B5CB-CB05-B517DACA953C}"/>
              </a:ext>
            </a:extLst>
          </p:cNvPr>
          <p:cNvSpPr txBox="1"/>
          <p:nvPr/>
        </p:nvSpPr>
        <p:spPr>
          <a:xfrm>
            <a:off x="4309892" y="4928010"/>
            <a:ext cx="4539996" cy="646331"/>
          </a:xfrm>
          <a:prstGeom prst="rect">
            <a:avLst/>
          </a:prstGeom>
          <a:noFill/>
        </p:spPr>
        <p:txBody>
          <a:bodyPr wrap="square" rtlCol="0">
            <a:spAutoFit/>
          </a:bodyPr>
          <a:lstStyle/>
          <a:p>
            <a:r>
              <a:rPr lang="en-US" sz="3600" dirty="0"/>
              <a:t>BUT you could play:</a:t>
            </a:r>
          </a:p>
        </p:txBody>
      </p:sp>
      <p:sp>
        <p:nvSpPr>
          <p:cNvPr id="9" name="TextBox 8">
            <a:extLst>
              <a:ext uri="{FF2B5EF4-FFF2-40B4-BE49-F238E27FC236}">
                <a16:creationId xmlns:a16="http://schemas.microsoft.com/office/drawing/2014/main" id="{E9B7523C-F1C6-FABE-A442-697325A84572}"/>
              </a:ext>
            </a:extLst>
          </p:cNvPr>
          <p:cNvSpPr txBox="1"/>
          <p:nvPr/>
        </p:nvSpPr>
        <p:spPr>
          <a:xfrm>
            <a:off x="3730871" y="5363823"/>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REPOST</a:t>
            </a:r>
          </a:p>
        </p:txBody>
      </p:sp>
      <p:sp>
        <p:nvSpPr>
          <p:cNvPr id="10" name="TextBox 9">
            <a:extLst>
              <a:ext uri="{FF2B5EF4-FFF2-40B4-BE49-F238E27FC236}">
                <a16:creationId xmlns:a16="http://schemas.microsoft.com/office/drawing/2014/main" id="{3287C852-21D6-AA76-C6D6-98DF9B5B8B2A}"/>
              </a:ext>
            </a:extLst>
          </p:cNvPr>
          <p:cNvSpPr txBox="1"/>
          <p:nvPr/>
        </p:nvSpPr>
        <p:spPr>
          <a:xfrm>
            <a:off x="4040649" y="6376043"/>
            <a:ext cx="5237176" cy="523220"/>
          </a:xfrm>
          <a:prstGeom prst="rect">
            <a:avLst/>
          </a:prstGeom>
          <a:noFill/>
        </p:spPr>
        <p:txBody>
          <a:bodyPr wrap="square" rtlCol="0">
            <a:spAutoFit/>
          </a:bodyPr>
          <a:lstStyle/>
          <a:p>
            <a:r>
              <a:rPr lang="en-US" sz="2800" b="1" dirty="0"/>
              <a:t>REPOST</a:t>
            </a:r>
            <a:r>
              <a:rPr lang="en-US" sz="2800" dirty="0"/>
              <a:t>: v. TO POST AGAIN</a:t>
            </a:r>
          </a:p>
        </p:txBody>
      </p:sp>
      <p:sp>
        <p:nvSpPr>
          <p:cNvPr id="16" name="TextBox 15">
            <a:extLst>
              <a:ext uri="{FF2B5EF4-FFF2-40B4-BE49-F238E27FC236}">
                <a16:creationId xmlns:a16="http://schemas.microsoft.com/office/drawing/2014/main" id="{5F4D8090-7521-B1C8-B7BB-E2AFB09FE4D4}"/>
              </a:ext>
            </a:extLst>
          </p:cNvPr>
          <p:cNvSpPr txBox="1"/>
          <p:nvPr/>
        </p:nvSpPr>
        <p:spPr>
          <a:xfrm>
            <a:off x="4956061" y="1382924"/>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534E7C21-45FA-C09A-C796-F304DAD2C213}"/>
              </a:ext>
            </a:extLst>
          </p:cNvPr>
          <p:cNvSpPr txBox="1"/>
          <p:nvPr/>
        </p:nvSpPr>
        <p:spPr>
          <a:xfrm>
            <a:off x="8613767" y="5409070"/>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CA3D4B2C-6D16-85EC-A6B8-B857D7108D0F}"/>
              </a:ext>
            </a:extLst>
          </p:cNvPr>
          <p:cNvSpPr txBox="1"/>
          <p:nvPr/>
        </p:nvSpPr>
        <p:spPr>
          <a:xfrm>
            <a:off x="11195750" y="1426469"/>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4AE8CBD0-5E20-1B0E-8FA5-7C7D57EE7A07}"/>
              </a:ext>
            </a:extLst>
          </p:cNvPr>
          <p:cNvSpPr txBox="1"/>
          <p:nvPr/>
        </p:nvSpPr>
        <p:spPr>
          <a:xfrm>
            <a:off x="8888087" y="5524078"/>
            <a:ext cx="932688"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C09AC51B-4F69-251D-2E09-4FEFD7CB15F5}"/>
              </a:ext>
            </a:extLst>
          </p:cNvPr>
          <p:cNvSpPr txBox="1"/>
          <p:nvPr/>
        </p:nvSpPr>
        <p:spPr>
          <a:xfrm>
            <a:off x="628283" y="1398179"/>
            <a:ext cx="5157216" cy="923330"/>
          </a:xfrm>
          <a:prstGeom prst="rect">
            <a:avLst/>
          </a:prstGeom>
          <a:noFill/>
        </p:spPr>
        <p:txBody>
          <a:bodyPr wrap="square" rtlCol="0">
            <a:spAutoFit/>
          </a:bodyPr>
          <a:lstStyle/>
          <a:p>
            <a:r>
              <a:rPr lang="en-US" sz="5400" dirty="0">
                <a:latin typeface="Scramble" panose="020B0603050302020204" pitchFamily="34" charset="0"/>
              </a:rPr>
              <a:t>TROPES</a:t>
            </a:r>
          </a:p>
        </p:txBody>
      </p:sp>
      <p:sp>
        <p:nvSpPr>
          <p:cNvPr id="21" name="TextBox 20">
            <a:extLst>
              <a:ext uri="{FF2B5EF4-FFF2-40B4-BE49-F238E27FC236}">
                <a16:creationId xmlns:a16="http://schemas.microsoft.com/office/drawing/2014/main" id="{620CD001-A3CB-6BD8-E0BD-F6FDD95AE055}"/>
              </a:ext>
            </a:extLst>
          </p:cNvPr>
          <p:cNvSpPr txBox="1"/>
          <p:nvPr/>
        </p:nvSpPr>
        <p:spPr>
          <a:xfrm>
            <a:off x="6868021" y="1382924"/>
            <a:ext cx="4695696" cy="923330"/>
          </a:xfrm>
          <a:prstGeom prst="rect">
            <a:avLst/>
          </a:prstGeom>
          <a:noFill/>
        </p:spPr>
        <p:txBody>
          <a:bodyPr wrap="square" rtlCol="0">
            <a:spAutoFit/>
          </a:bodyPr>
          <a:lstStyle/>
          <a:p>
            <a:r>
              <a:rPr lang="en-US" sz="5400" dirty="0">
                <a:latin typeface="Scramble" panose="020B0603050302020204" pitchFamily="34" charset="0"/>
              </a:rPr>
              <a:t>RESPOT</a:t>
            </a:r>
          </a:p>
        </p:txBody>
      </p:sp>
      <p:sp>
        <p:nvSpPr>
          <p:cNvPr id="22" name="TextBox 21">
            <a:extLst>
              <a:ext uri="{FF2B5EF4-FFF2-40B4-BE49-F238E27FC236}">
                <a16:creationId xmlns:a16="http://schemas.microsoft.com/office/drawing/2014/main" id="{539EF2D7-8020-53F0-77C2-570C12C9275C}"/>
              </a:ext>
            </a:extLst>
          </p:cNvPr>
          <p:cNvSpPr txBox="1"/>
          <p:nvPr/>
        </p:nvSpPr>
        <p:spPr>
          <a:xfrm>
            <a:off x="628283" y="2295278"/>
            <a:ext cx="5157216" cy="923330"/>
          </a:xfrm>
          <a:prstGeom prst="rect">
            <a:avLst/>
          </a:prstGeom>
          <a:noFill/>
        </p:spPr>
        <p:txBody>
          <a:bodyPr wrap="square" rtlCol="0">
            <a:spAutoFit/>
          </a:bodyPr>
          <a:lstStyle/>
          <a:p>
            <a:r>
              <a:rPr lang="en-US" sz="5400" dirty="0">
                <a:latin typeface="Scramble" panose="020B0603050302020204" pitchFamily="34" charset="0"/>
              </a:rPr>
              <a:t>PRESTO</a:t>
            </a:r>
          </a:p>
        </p:txBody>
      </p:sp>
      <p:sp>
        <p:nvSpPr>
          <p:cNvPr id="23" name="TextBox 22">
            <a:extLst>
              <a:ext uri="{FF2B5EF4-FFF2-40B4-BE49-F238E27FC236}">
                <a16:creationId xmlns:a16="http://schemas.microsoft.com/office/drawing/2014/main" id="{A7616134-2A86-EFA4-528C-8A94D6C8BE20}"/>
              </a:ext>
            </a:extLst>
          </p:cNvPr>
          <p:cNvSpPr txBox="1"/>
          <p:nvPr/>
        </p:nvSpPr>
        <p:spPr>
          <a:xfrm>
            <a:off x="6816971" y="2327246"/>
            <a:ext cx="5157216" cy="923330"/>
          </a:xfrm>
          <a:prstGeom prst="rect">
            <a:avLst/>
          </a:prstGeom>
          <a:noFill/>
        </p:spPr>
        <p:txBody>
          <a:bodyPr wrap="square" rtlCol="0">
            <a:spAutoFit/>
          </a:bodyPr>
          <a:lstStyle/>
          <a:p>
            <a:r>
              <a:rPr lang="en-US" sz="5400" dirty="0">
                <a:latin typeface="Scramble" panose="020B0603050302020204" pitchFamily="34" charset="0"/>
              </a:rPr>
              <a:t>STOPER</a:t>
            </a:r>
          </a:p>
        </p:txBody>
      </p:sp>
      <p:sp>
        <p:nvSpPr>
          <p:cNvPr id="24" name="TextBox 23">
            <a:extLst>
              <a:ext uri="{FF2B5EF4-FFF2-40B4-BE49-F238E27FC236}">
                <a16:creationId xmlns:a16="http://schemas.microsoft.com/office/drawing/2014/main" id="{ECE261D6-55A3-B20C-DC57-FD1F87B142F1}"/>
              </a:ext>
            </a:extLst>
          </p:cNvPr>
          <p:cNvSpPr txBox="1"/>
          <p:nvPr/>
        </p:nvSpPr>
        <p:spPr>
          <a:xfrm>
            <a:off x="3772019" y="3622482"/>
            <a:ext cx="5157216" cy="923330"/>
          </a:xfrm>
          <a:prstGeom prst="rect">
            <a:avLst/>
          </a:prstGeom>
          <a:noFill/>
        </p:spPr>
        <p:txBody>
          <a:bodyPr wrap="square" rtlCol="0">
            <a:spAutoFit/>
          </a:bodyPr>
          <a:lstStyle/>
          <a:p>
            <a:r>
              <a:rPr lang="en-US" sz="5400" dirty="0">
                <a:latin typeface="Scramble" panose="020B0603050302020204" pitchFamily="34" charset="0"/>
              </a:rPr>
              <a:t>TOPERS</a:t>
            </a:r>
          </a:p>
        </p:txBody>
      </p:sp>
      <p:sp>
        <p:nvSpPr>
          <p:cNvPr id="25" name="TextBox 24">
            <a:extLst>
              <a:ext uri="{FF2B5EF4-FFF2-40B4-BE49-F238E27FC236}">
                <a16:creationId xmlns:a16="http://schemas.microsoft.com/office/drawing/2014/main" id="{E1BF477D-8C14-E374-C2AF-022529CBE27E}"/>
              </a:ext>
            </a:extLst>
          </p:cNvPr>
          <p:cNvSpPr txBox="1"/>
          <p:nvPr/>
        </p:nvSpPr>
        <p:spPr>
          <a:xfrm>
            <a:off x="11231886" y="525692"/>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26" name="TextBox 25">
            <a:extLst>
              <a:ext uri="{FF2B5EF4-FFF2-40B4-BE49-F238E27FC236}">
                <a16:creationId xmlns:a16="http://schemas.microsoft.com/office/drawing/2014/main" id="{4FE46F3E-18D1-40F8-07BC-EC59729F7C04}"/>
              </a:ext>
            </a:extLst>
          </p:cNvPr>
          <p:cNvSpPr txBox="1"/>
          <p:nvPr/>
        </p:nvSpPr>
        <p:spPr>
          <a:xfrm>
            <a:off x="6659237" y="2306254"/>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27" name="TextBox 26">
            <a:extLst>
              <a:ext uri="{FF2B5EF4-FFF2-40B4-BE49-F238E27FC236}">
                <a16:creationId xmlns:a16="http://schemas.microsoft.com/office/drawing/2014/main" id="{AB3D0739-C8CB-D4CE-0B14-8B63CF57C17B}"/>
              </a:ext>
            </a:extLst>
          </p:cNvPr>
          <p:cNvSpPr txBox="1"/>
          <p:nvPr/>
        </p:nvSpPr>
        <p:spPr>
          <a:xfrm>
            <a:off x="8147423" y="3646520"/>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28" name="TextBox 27">
            <a:extLst>
              <a:ext uri="{FF2B5EF4-FFF2-40B4-BE49-F238E27FC236}">
                <a16:creationId xmlns:a16="http://schemas.microsoft.com/office/drawing/2014/main" id="{7BA7BFEA-917C-B3F3-D35A-35799D96BFE2}"/>
              </a:ext>
            </a:extLst>
          </p:cNvPr>
          <p:cNvSpPr txBox="1"/>
          <p:nvPr/>
        </p:nvSpPr>
        <p:spPr>
          <a:xfrm>
            <a:off x="488946" y="1367057"/>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29" name="TextBox 28">
            <a:extLst>
              <a:ext uri="{FF2B5EF4-FFF2-40B4-BE49-F238E27FC236}">
                <a16:creationId xmlns:a16="http://schemas.microsoft.com/office/drawing/2014/main" id="{62A05E7B-D3DC-96BE-B1D9-514335B233FE}"/>
              </a:ext>
            </a:extLst>
          </p:cNvPr>
          <p:cNvSpPr txBox="1"/>
          <p:nvPr/>
        </p:nvSpPr>
        <p:spPr>
          <a:xfrm>
            <a:off x="4992148" y="2285682"/>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30" name="TextBox 29">
            <a:extLst>
              <a:ext uri="{FF2B5EF4-FFF2-40B4-BE49-F238E27FC236}">
                <a16:creationId xmlns:a16="http://schemas.microsoft.com/office/drawing/2014/main" id="{9D6C63F8-13CA-B738-CEC3-C651C6BEF992}"/>
              </a:ext>
            </a:extLst>
          </p:cNvPr>
          <p:cNvSpPr txBox="1"/>
          <p:nvPr/>
        </p:nvSpPr>
        <p:spPr>
          <a:xfrm>
            <a:off x="5186821" y="479755"/>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N</a:t>
            </a:r>
          </a:p>
        </p:txBody>
      </p:sp>
      <p:sp>
        <p:nvSpPr>
          <p:cNvPr id="31" name="TextBox 30">
            <a:extLst>
              <a:ext uri="{FF2B5EF4-FFF2-40B4-BE49-F238E27FC236}">
                <a16:creationId xmlns:a16="http://schemas.microsoft.com/office/drawing/2014/main" id="{47789C25-1CBD-FE68-E329-07A7DD5F4CB6}"/>
              </a:ext>
            </a:extLst>
          </p:cNvPr>
          <p:cNvSpPr txBox="1"/>
          <p:nvPr/>
        </p:nvSpPr>
        <p:spPr>
          <a:xfrm>
            <a:off x="5186821" y="939906"/>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S</a:t>
            </a:r>
          </a:p>
        </p:txBody>
      </p:sp>
      <p:sp>
        <p:nvSpPr>
          <p:cNvPr id="32" name="TextBox 31">
            <a:extLst>
              <a:ext uri="{FF2B5EF4-FFF2-40B4-BE49-F238E27FC236}">
                <a16:creationId xmlns:a16="http://schemas.microsoft.com/office/drawing/2014/main" id="{5B94DBAD-0E78-9564-1CB9-FE6D089A5A74}"/>
              </a:ext>
            </a:extLst>
          </p:cNvPr>
          <p:cNvSpPr txBox="1"/>
          <p:nvPr/>
        </p:nvSpPr>
        <p:spPr>
          <a:xfrm>
            <a:off x="5278764" y="2459068"/>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a:t>
            </a:r>
          </a:p>
        </p:txBody>
      </p:sp>
      <p:sp>
        <p:nvSpPr>
          <p:cNvPr id="33" name="TextBox 32">
            <a:extLst>
              <a:ext uri="{FF2B5EF4-FFF2-40B4-BE49-F238E27FC236}">
                <a16:creationId xmlns:a16="http://schemas.microsoft.com/office/drawing/2014/main" id="{B8208C13-0046-CD94-7155-2844A5A41777}"/>
              </a:ext>
            </a:extLst>
          </p:cNvPr>
          <p:cNvSpPr txBox="1"/>
          <p:nvPr/>
        </p:nvSpPr>
        <p:spPr>
          <a:xfrm>
            <a:off x="11170903" y="2316159"/>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34" name="TextBox 33">
            <a:extLst>
              <a:ext uri="{FF2B5EF4-FFF2-40B4-BE49-F238E27FC236}">
                <a16:creationId xmlns:a16="http://schemas.microsoft.com/office/drawing/2014/main" id="{E7CA499D-CF3F-C2EC-AB86-6A0D9931FCFE}"/>
              </a:ext>
            </a:extLst>
          </p:cNvPr>
          <p:cNvSpPr txBox="1"/>
          <p:nvPr/>
        </p:nvSpPr>
        <p:spPr>
          <a:xfrm>
            <a:off x="11457519" y="2489545"/>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a:t>
            </a:r>
          </a:p>
        </p:txBody>
      </p:sp>
      <p:sp>
        <p:nvSpPr>
          <p:cNvPr id="6" name="TextBox 5">
            <a:extLst>
              <a:ext uri="{FF2B5EF4-FFF2-40B4-BE49-F238E27FC236}">
                <a16:creationId xmlns:a16="http://schemas.microsoft.com/office/drawing/2014/main" id="{3CA95E1A-37E5-31E5-B4C6-9E6D0C29E159}"/>
              </a:ext>
            </a:extLst>
          </p:cNvPr>
          <p:cNvSpPr txBox="1"/>
          <p:nvPr/>
        </p:nvSpPr>
        <p:spPr>
          <a:xfrm>
            <a:off x="896983" y="3088549"/>
            <a:ext cx="4442809" cy="400110"/>
          </a:xfrm>
          <a:prstGeom prst="rect">
            <a:avLst/>
          </a:prstGeom>
          <a:noFill/>
        </p:spPr>
        <p:txBody>
          <a:bodyPr wrap="square" rtlCol="0">
            <a:spAutoFit/>
          </a:bodyPr>
          <a:lstStyle/>
          <a:p>
            <a:r>
              <a:rPr lang="en-US" sz="2000" b="1" dirty="0"/>
              <a:t>PRESTO</a:t>
            </a:r>
            <a:r>
              <a:rPr lang="en-US" sz="2000" dirty="0"/>
              <a:t>: n. A RAPID MUSICAL PASSAGE</a:t>
            </a:r>
          </a:p>
        </p:txBody>
      </p:sp>
      <p:sp>
        <p:nvSpPr>
          <p:cNvPr id="12" name="TextBox 11">
            <a:extLst>
              <a:ext uri="{FF2B5EF4-FFF2-40B4-BE49-F238E27FC236}">
                <a16:creationId xmlns:a16="http://schemas.microsoft.com/office/drawing/2014/main" id="{7D8BF60D-9730-8ACB-F760-DE8284DE6D4B}"/>
              </a:ext>
            </a:extLst>
          </p:cNvPr>
          <p:cNvSpPr txBox="1"/>
          <p:nvPr/>
        </p:nvSpPr>
        <p:spPr>
          <a:xfrm>
            <a:off x="7387990" y="3163886"/>
            <a:ext cx="4442809" cy="400110"/>
          </a:xfrm>
          <a:prstGeom prst="rect">
            <a:avLst/>
          </a:prstGeom>
          <a:noFill/>
        </p:spPr>
        <p:txBody>
          <a:bodyPr wrap="square" rtlCol="0">
            <a:spAutoFit/>
          </a:bodyPr>
          <a:lstStyle/>
          <a:p>
            <a:r>
              <a:rPr lang="en-US" sz="2000" b="1" dirty="0"/>
              <a:t>STOPER</a:t>
            </a:r>
            <a:r>
              <a:rPr lang="en-US" sz="2000" dirty="0"/>
              <a:t>: n. AN ORE EXCAVATOR</a:t>
            </a:r>
          </a:p>
        </p:txBody>
      </p:sp>
      <p:sp>
        <p:nvSpPr>
          <p:cNvPr id="13" name="TextBox 12">
            <a:extLst>
              <a:ext uri="{FF2B5EF4-FFF2-40B4-BE49-F238E27FC236}">
                <a16:creationId xmlns:a16="http://schemas.microsoft.com/office/drawing/2014/main" id="{C0A76AB3-F448-F4D4-B043-B8D10C46F844}"/>
              </a:ext>
            </a:extLst>
          </p:cNvPr>
          <p:cNvSpPr txBox="1"/>
          <p:nvPr/>
        </p:nvSpPr>
        <p:spPr>
          <a:xfrm>
            <a:off x="4696300" y="4473610"/>
            <a:ext cx="3308653" cy="707886"/>
          </a:xfrm>
          <a:prstGeom prst="rect">
            <a:avLst/>
          </a:prstGeom>
          <a:noFill/>
        </p:spPr>
        <p:txBody>
          <a:bodyPr wrap="square" rtlCol="0">
            <a:spAutoFit/>
          </a:bodyPr>
          <a:lstStyle/>
          <a:p>
            <a:r>
              <a:rPr lang="en-US" sz="2000" b="1" dirty="0"/>
              <a:t>TOPERS</a:t>
            </a:r>
            <a:r>
              <a:rPr lang="en-US" sz="2000" dirty="0"/>
              <a:t>: pl. of </a:t>
            </a:r>
            <a:r>
              <a:rPr lang="en-US" sz="2000" u="sng" dirty="0"/>
              <a:t>TOPER</a:t>
            </a:r>
            <a:r>
              <a:rPr lang="en-US" sz="2000" dirty="0"/>
              <a:t>, ONE THAT DRINKS TO EXCESS</a:t>
            </a:r>
          </a:p>
        </p:txBody>
      </p:sp>
      <p:pic>
        <p:nvPicPr>
          <p:cNvPr id="14" name="Picture 13">
            <a:extLst>
              <a:ext uri="{FF2B5EF4-FFF2-40B4-BE49-F238E27FC236}">
                <a16:creationId xmlns:a16="http://schemas.microsoft.com/office/drawing/2014/main" id="{8A4D7D6E-2450-B6B1-9A99-53F48C05C8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503" y="3855415"/>
            <a:ext cx="3254492" cy="2421149"/>
          </a:xfrm>
          <a:prstGeom prst="rect">
            <a:avLst/>
          </a:prstGeom>
        </p:spPr>
      </p:pic>
      <p:sp>
        <p:nvSpPr>
          <p:cNvPr id="15" name="TextBox 14">
            <a:extLst>
              <a:ext uri="{FF2B5EF4-FFF2-40B4-BE49-F238E27FC236}">
                <a16:creationId xmlns:a16="http://schemas.microsoft.com/office/drawing/2014/main" id="{5E097D7A-AE5B-BC1D-CA94-ACDDF1ED9C44}"/>
              </a:ext>
            </a:extLst>
          </p:cNvPr>
          <p:cNvSpPr txBox="1"/>
          <p:nvPr/>
        </p:nvSpPr>
        <p:spPr>
          <a:xfrm>
            <a:off x="578588" y="4328160"/>
            <a:ext cx="1305019" cy="369332"/>
          </a:xfrm>
          <a:prstGeom prst="rect">
            <a:avLst/>
          </a:prstGeom>
          <a:noFill/>
        </p:spPr>
        <p:txBody>
          <a:bodyPr wrap="square" rtlCol="0">
            <a:spAutoFit/>
          </a:bodyPr>
          <a:lstStyle/>
          <a:p>
            <a:r>
              <a:rPr lang="en-US" dirty="0">
                <a:latin typeface="Engravers MT" panose="02090707080505020304" pitchFamily="18" charset="0"/>
              </a:rPr>
              <a:t>AGAIN?</a:t>
            </a:r>
          </a:p>
        </p:txBody>
      </p:sp>
      <p:sp>
        <p:nvSpPr>
          <p:cNvPr id="17" name="Slide Number Placeholder 16">
            <a:extLst>
              <a:ext uri="{FF2B5EF4-FFF2-40B4-BE49-F238E27FC236}">
                <a16:creationId xmlns:a16="http://schemas.microsoft.com/office/drawing/2014/main" id="{3EBC55E6-DD40-AE21-74E3-0EDD09A8F74F}"/>
              </a:ext>
            </a:extLst>
          </p:cNvPr>
          <p:cNvSpPr>
            <a:spLocks noGrp="1"/>
          </p:cNvSpPr>
          <p:nvPr>
            <p:ph type="sldNum" sz="quarter" idx="12"/>
          </p:nvPr>
        </p:nvSpPr>
        <p:spPr/>
        <p:txBody>
          <a:bodyPr/>
          <a:lstStyle/>
          <a:p>
            <a:fld id="{1C64261B-DE4C-4901-962F-DE3891883C47}" type="slidenum">
              <a:rPr lang="en-US" smtClean="0"/>
              <a:t>141</a:t>
            </a:fld>
            <a:endParaRPr lang="en-US"/>
          </a:p>
        </p:txBody>
      </p:sp>
    </p:spTree>
    <p:extLst>
      <p:ext uri="{BB962C8B-B14F-4D97-AF65-F5344CB8AC3E}">
        <p14:creationId xmlns:p14="http://schemas.microsoft.com/office/powerpoint/2010/main" val="249628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9" grpId="0"/>
      <p:bldP spid="5" grpId="0"/>
      <p:bldP spid="11" grpId="0"/>
      <p:bldP spid="25" grpId="0"/>
      <p:bldP spid="26" grpId="0"/>
      <p:bldP spid="27" grpId="0"/>
      <p:bldP spid="28" grpId="0"/>
      <p:bldP spid="29" grpId="0"/>
      <p:bldP spid="30" grpId="0"/>
      <p:bldP spid="31" grpId="0"/>
      <p:bldP spid="32" grpId="0"/>
      <p:bldP spid="33" grpId="0"/>
      <p:bldP spid="34" grpId="0"/>
      <p:bldP spid="1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92D29-1491-C871-C0EA-BD9F00E8E9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A35F7E-C075-7662-A1E3-FAF41374876D}"/>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E O N R T</a:t>
            </a:r>
          </a:p>
        </p:txBody>
      </p:sp>
      <p:sp>
        <p:nvSpPr>
          <p:cNvPr id="3" name="TextBox 2">
            <a:extLst>
              <a:ext uri="{FF2B5EF4-FFF2-40B4-BE49-F238E27FC236}">
                <a16:creationId xmlns:a16="http://schemas.microsoft.com/office/drawing/2014/main" id="{7CC86765-2A2C-C51D-2F07-EF95CD22774F}"/>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813206A8-36A8-2DFE-CF76-E10264272503}"/>
              </a:ext>
            </a:extLst>
          </p:cNvPr>
          <p:cNvSpPr>
            <a:spLocks noGrp="1"/>
          </p:cNvSpPr>
          <p:nvPr>
            <p:ph type="sldNum" sz="quarter" idx="12"/>
          </p:nvPr>
        </p:nvSpPr>
        <p:spPr/>
        <p:txBody>
          <a:bodyPr/>
          <a:lstStyle/>
          <a:p>
            <a:fld id="{1C64261B-DE4C-4901-962F-DE3891883C47}" type="slidenum">
              <a:rPr lang="en-US" smtClean="0"/>
              <a:t>142</a:t>
            </a:fld>
            <a:endParaRPr lang="en-US"/>
          </a:p>
        </p:txBody>
      </p:sp>
    </p:spTree>
    <p:extLst>
      <p:ext uri="{BB962C8B-B14F-4D97-AF65-F5344CB8AC3E}">
        <p14:creationId xmlns:p14="http://schemas.microsoft.com/office/powerpoint/2010/main" val="199458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041D-4F40-D817-1008-88AC113900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717023-43B5-98AC-0C26-4DF3249C8C17}"/>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RETCON</a:t>
            </a:r>
          </a:p>
        </p:txBody>
      </p:sp>
      <p:sp>
        <p:nvSpPr>
          <p:cNvPr id="12" name="TextBox 11">
            <a:extLst>
              <a:ext uri="{FF2B5EF4-FFF2-40B4-BE49-F238E27FC236}">
                <a16:creationId xmlns:a16="http://schemas.microsoft.com/office/drawing/2014/main" id="{D5B63569-DA5D-C1FD-E91B-A3A671B05E74}"/>
              </a:ext>
            </a:extLst>
          </p:cNvPr>
          <p:cNvSpPr txBox="1"/>
          <p:nvPr/>
        </p:nvSpPr>
        <p:spPr>
          <a:xfrm>
            <a:off x="918695" y="5540183"/>
            <a:ext cx="10629689" cy="1077218"/>
          </a:xfrm>
          <a:prstGeom prst="rect">
            <a:avLst/>
          </a:prstGeom>
          <a:noFill/>
        </p:spPr>
        <p:txBody>
          <a:bodyPr wrap="square" rtlCol="0">
            <a:spAutoFit/>
          </a:bodyPr>
          <a:lstStyle/>
          <a:p>
            <a:r>
              <a:rPr lang="en-US" sz="3200" b="1" dirty="0"/>
              <a:t>RETCON: </a:t>
            </a:r>
            <a:r>
              <a:rPr lang="en-US" sz="3200" dirty="0"/>
              <a:t>v.  TO CHANGE A STORY BY REINTERPRETING ITS PAST, </a:t>
            </a:r>
            <a:r>
              <a:rPr lang="en-US" sz="3200" u="sng" dirty="0"/>
              <a:t>RET</a:t>
            </a:r>
            <a:r>
              <a:rPr lang="en-US" sz="3200" dirty="0"/>
              <a:t>ROACTIVE </a:t>
            </a:r>
            <a:r>
              <a:rPr lang="en-US" sz="3200" u="sng" dirty="0"/>
              <a:t>CON</a:t>
            </a:r>
            <a:r>
              <a:rPr lang="en-US" sz="3200" dirty="0"/>
              <a:t>TINUITY (RETCONNED, RETCONNING)</a:t>
            </a:r>
          </a:p>
        </p:txBody>
      </p:sp>
      <p:sp>
        <p:nvSpPr>
          <p:cNvPr id="5" name="TextBox 4">
            <a:extLst>
              <a:ext uri="{FF2B5EF4-FFF2-40B4-BE49-F238E27FC236}">
                <a16:creationId xmlns:a16="http://schemas.microsoft.com/office/drawing/2014/main" id="{B0BD1E03-95DB-1B3A-59D8-0941EEB31928}"/>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3BBADCB5-59BC-2D8F-2729-3837E4541035}"/>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CORNET</a:t>
            </a:r>
          </a:p>
        </p:txBody>
      </p:sp>
      <p:sp>
        <p:nvSpPr>
          <p:cNvPr id="7" name="TextBox 6">
            <a:extLst>
              <a:ext uri="{FF2B5EF4-FFF2-40B4-BE49-F238E27FC236}">
                <a16:creationId xmlns:a16="http://schemas.microsoft.com/office/drawing/2014/main" id="{73B03543-7218-2BC7-F418-ECEB2923E0DC}"/>
              </a:ext>
            </a:extLst>
          </p:cNvPr>
          <p:cNvSpPr txBox="1"/>
          <p:nvPr/>
        </p:nvSpPr>
        <p:spPr>
          <a:xfrm>
            <a:off x="4102111" y="3832023"/>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54DE87A-BE59-4110-7898-AC7E21ECFA92}"/>
              </a:ext>
            </a:extLst>
          </p:cNvPr>
          <p:cNvSpPr txBox="1"/>
          <p:nvPr/>
        </p:nvSpPr>
        <p:spPr>
          <a:xfrm>
            <a:off x="2118437" y="1645508"/>
            <a:ext cx="7611292" cy="584775"/>
          </a:xfrm>
          <a:prstGeom prst="rect">
            <a:avLst/>
          </a:prstGeom>
          <a:noFill/>
        </p:spPr>
        <p:txBody>
          <a:bodyPr wrap="square" rtlCol="0">
            <a:spAutoFit/>
          </a:bodyPr>
          <a:lstStyle/>
          <a:p>
            <a:r>
              <a:rPr lang="en-US" sz="3200" b="1" dirty="0"/>
              <a:t>CORNET: </a:t>
            </a:r>
            <a:r>
              <a:rPr lang="en-US" sz="3200" dirty="0"/>
              <a:t>n. A TRUMPET-LIKE INSTRUMENT </a:t>
            </a:r>
          </a:p>
        </p:txBody>
      </p:sp>
      <p:sp>
        <p:nvSpPr>
          <p:cNvPr id="8" name="TextBox 7">
            <a:extLst>
              <a:ext uri="{FF2B5EF4-FFF2-40B4-BE49-F238E27FC236}">
                <a16:creationId xmlns:a16="http://schemas.microsoft.com/office/drawing/2014/main" id="{F6F470BD-803D-B9D2-3C8B-BB5430A15ABB}"/>
              </a:ext>
            </a:extLst>
          </p:cNvPr>
          <p:cNvSpPr txBox="1"/>
          <p:nvPr/>
        </p:nvSpPr>
        <p:spPr>
          <a:xfrm>
            <a:off x="8642107" y="4539909"/>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86B12077-8CDF-40BE-71A2-DD4133D84711}"/>
              </a:ext>
            </a:extLst>
          </p:cNvPr>
          <p:cNvSpPr txBox="1"/>
          <p:nvPr/>
        </p:nvSpPr>
        <p:spPr>
          <a:xfrm>
            <a:off x="8739078" y="552486"/>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a:t>
            </a:r>
          </a:p>
        </p:txBody>
      </p:sp>
      <p:sp>
        <p:nvSpPr>
          <p:cNvPr id="4" name="TextBox 3">
            <a:extLst>
              <a:ext uri="{FF2B5EF4-FFF2-40B4-BE49-F238E27FC236}">
                <a16:creationId xmlns:a16="http://schemas.microsoft.com/office/drawing/2014/main" id="{EC7B7E3F-7DF5-F2F0-F063-CA23F813379C}"/>
              </a:ext>
            </a:extLst>
          </p:cNvPr>
          <p:cNvSpPr txBox="1"/>
          <p:nvPr/>
        </p:nvSpPr>
        <p:spPr>
          <a:xfrm>
            <a:off x="8734444" y="1093900"/>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T</a:t>
            </a:r>
          </a:p>
        </p:txBody>
      </p:sp>
      <p:sp>
        <p:nvSpPr>
          <p:cNvPr id="9" name="TextBox 8">
            <a:extLst>
              <a:ext uri="{FF2B5EF4-FFF2-40B4-BE49-F238E27FC236}">
                <a16:creationId xmlns:a16="http://schemas.microsoft.com/office/drawing/2014/main" id="{6C36F5CF-E31A-13B2-8FE7-B721FBF4420E}"/>
              </a:ext>
            </a:extLst>
          </p:cNvPr>
          <p:cNvSpPr txBox="1"/>
          <p:nvPr/>
        </p:nvSpPr>
        <p:spPr>
          <a:xfrm>
            <a:off x="2354361" y="2129797"/>
            <a:ext cx="7611292" cy="584775"/>
          </a:xfrm>
          <a:prstGeom prst="rect">
            <a:avLst/>
          </a:prstGeom>
          <a:noFill/>
        </p:spPr>
        <p:txBody>
          <a:bodyPr wrap="square" rtlCol="0">
            <a:spAutoFit/>
          </a:bodyPr>
          <a:lstStyle/>
          <a:p>
            <a:r>
              <a:rPr lang="en-US" sz="3200" dirty="0"/>
              <a:t>also</a:t>
            </a:r>
            <a:r>
              <a:rPr lang="en-US" sz="3200" b="1" dirty="0"/>
              <a:t> </a:t>
            </a:r>
            <a:r>
              <a:rPr lang="en-US" sz="3200" dirty="0"/>
              <a:t>CORNETT/S, CORNETTI, CORNETTO/S</a:t>
            </a:r>
          </a:p>
        </p:txBody>
      </p:sp>
      <p:pic>
        <p:nvPicPr>
          <p:cNvPr id="10" name="Picture 9">
            <a:extLst>
              <a:ext uri="{FF2B5EF4-FFF2-40B4-BE49-F238E27FC236}">
                <a16:creationId xmlns:a16="http://schemas.microsoft.com/office/drawing/2014/main" id="{26EEF27A-0136-F22B-17F3-E04F0B4D3B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79378" y="178989"/>
            <a:ext cx="2708119" cy="1547497"/>
          </a:xfrm>
          <a:prstGeom prst="rect">
            <a:avLst/>
          </a:prstGeom>
        </p:spPr>
      </p:pic>
      <p:pic>
        <p:nvPicPr>
          <p:cNvPr id="13" name="Picture 12">
            <a:extLst>
              <a:ext uri="{FF2B5EF4-FFF2-40B4-BE49-F238E27FC236}">
                <a16:creationId xmlns:a16="http://schemas.microsoft.com/office/drawing/2014/main" id="{54F01DFC-CC4E-3D57-A709-D042FF0CCD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351" y="3407342"/>
            <a:ext cx="2890999" cy="1926579"/>
          </a:xfrm>
          <a:prstGeom prst="rect">
            <a:avLst/>
          </a:prstGeom>
        </p:spPr>
      </p:pic>
      <p:sp>
        <p:nvSpPr>
          <p:cNvPr id="14" name="Slide Number Placeholder 13">
            <a:extLst>
              <a:ext uri="{FF2B5EF4-FFF2-40B4-BE49-F238E27FC236}">
                <a16:creationId xmlns:a16="http://schemas.microsoft.com/office/drawing/2014/main" id="{A4952032-D21A-1152-FBE0-C468A3845A24}"/>
              </a:ext>
            </a:extLst>
          </p:cNvPr>
          <p:cNvSpPr>
            <a:spLocks noGrp="1"/>
          </p:cNvSpPr>
          <p:nvPr>
            <p:ph type="sldNum" sz="quarter" idx="12"/>
          </p:nvPr>
        </p:nvSpPr>
        <p:spPr/>
        <p:txBody>
          <a:bodyPr/>
          <a:lstStyle/>
          <a:p>
            <a:fld id="{1C64261B-DE4C-4901-962F-DE3891883C47}" type="slidenum">
              <a:rPr lang="en-US" smtClean="0"/>
              <a:t>143</a:t>
            </a:fld>
            <a:endParaRPr lang="en-US"/>
          </a:p>
        </p:txBody>
      </p:sp>
    </p:spTree>
    <p:extLst>
      <p:ext uri="{BB962C8B-B14F-4D97-AF65-F5344CB8AC3E}">
        <p14:creationId xmlns:p14="http://schemas.microsoft.com/office/powerpoint/2010/main" val="274830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8" grpId="0"/>
      <p:bldP spid="11" grpId="0"/>
      <p:bldP spid="4" grpId="0"/>
      <p:bldP spid="9"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A3068-BBE5-EE12-2406-DF3B6DD0931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139CC3-54AD-154F-ED54-C8622EF4AD8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o r s u x</a:t>
            </a:r>
          </a:p>
        </p:txBody>
      </p:sp>
      <p:sp>
        <p:nvSpPr>
          <p:cNvPr id="3" name="TextBox 2">
            <a:extLst>
              <a:ext uri="{FF2B5EF4-FFF2-40B4-BE49-F238E27FC236}">
                <a16:creationId xmlns:a16="http://schemas.microsoft.com/office/drawing/2014/main" id="{B5658C7B-23CA-9704-0734-344A318DC8DB}"/>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27E5A15-37C6-9F5B-2744-B594A1C499C6}"/>
              </a:ext>
            </a:extLst>
          </p:cNvPr>
          <p:cNvSpPr>
            <a:spLocks noGrp="1"/>
          </p:cNvSpPr>
          <p:nvPr>
            <p:ph type="sldNum" sz="quarter" idx="12"/>
          </p:nvPr>
        </p:nvSpPr>
        <p:spPr/>
        <p:txBody>
          <a:bodyPr/>
          <a:lstStyle/>
          <a:p>
            <a:fld id="{1C64261B-DE4C-4901-962F-DE3891883C47}" type="slidenum">
              <a:rPr lang="en-US" smtClean="0"/>
              <a:t>144</a:t>
            </a:fld>
            <a:endParaRPr lang="en-US"/>
          </a:p>
        </p:txBody>
      </p:sp>
      <p:pic>
        <p:nvPicPr>
          <p:cNvPr id="5" name="Picture 4">
            <a:extLst>
              <a:ext uri="{FF2B5EF4-FFF2-40B4-BE49-F238E27FC236}">
                <a16:creationId xmlns:a16="http://schemas.microsoft.com/office/drawing/2014/main" id="{619953AB-FAEC-E3D1-2EFF-00FFE696F1F8}"/>
              </a:ext>
            </a:extLst>
          </p:cNvPr>
          <p:cNvPicPr>
            <a:picLocks noChangeAspect="1"/>
          </p:cNvPicPr>
          <p:nvPr/>
        </p:nvPicPr>
        <p:blipFill>
          <a:blip r:embed="rId2"/>
          <a:stretch>
            <a:fillRect/>
          </a:stretch>
        </p:blipFill>
        <p:spPr>
          <a:xfrm>
            <a:off x="4990368" y="5175250"/>
            <a:ext cx="1981200" cy="1181100"/>
          </a:xfrm>
          <a:prstGeom prst="rect">
            <a:avLst/>
          </a:prstGeom>
        </p:spPr>
      </p:pic>
      <p:cxnSp>
        <p:nvCxnSpPr>
          <p:cNvPr id="6" name="Straight Connector 5">
            <a:extLst>
              <a:ext uri="{FF2B5EF4-FFF2-40B4-BE49-F238E27FC236}">
                <a16:creationId xmlns:a16="http://schemas.microsoft.com/office/drawing/2014/main" id="{E6FAF479-C832-DC20-A6A5-C2CF94319084}"/>
              </a:ext>
            </a:extLst>
          </p:cNvPr>
          <p:cNvCxnSpPr>
            <a:cxnSpLocks/>
            <a:endCxn id="3" idx="1"/>
          </p:cNvCxnSpPr>
          <p:nvPr/>
        </p:nvCxnSpPr>
        <p:spPr>
          <a:xfrm flipH="1">
            <a:off x="4827061" y="4746625"/>
            <a:ext cx="21445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99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DD2F7-E3C9-8F06-CA2A-4FF0EF4EA72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D0604B-1DFD-E9AE-DA47-CA310A866A38}"/>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ROUXES</a:t>
            </a:r>
          </a:p>
        </p:txBody>
      </p:sp>
      <p:sp>
        <p:nvSpPr>
          <p:cNvPr id="12" name="TextBox 11">
            <a:extLst>
              <a:ext uri="{FF2B5EF4-FFF2-40B4-BE49-F238E27FC236}">
                <a16:creationId xmlns:a16="http://schemas.microsoft.com/office/drawing/2014/main" id="{D8079B94-F199-1D0B-40BE-B53ABB30C510}"/>
              </a:ext>
            </a:extLst>
          </p:cNvPr>
          <p:cNvSpPr txBox="1"/>
          <p:nvPr/>
        </p:nvSpPr>
        <p:spPr>
          <a:xfrm>
            <a:off x="2891054" y="1777686"/>
            <a:ext cx="6092572" cy="1077218"/>
          </a:xfrm>
          <a:prstGeom prst="rect">
            <a:avLst/>
          </a:prstGeom>
          <a:noFill/>
        </p:spPr>
        <p:txBody>
          <a:bodyPr wrap="square" rtlCol="0">
            <a:spAutoFit/>
          </a:bodyPr>
          <a:lstStyle/>
          <a:p>
            <a:r>
              <a:rPr lang="en-US" sz="3200" b="1" dirty="0"/>
              <a:t>ROUXES: </a:t>
            </a:r>
            <a:r>
              <a:rPr lang="en-US" sz="3200" dirty="0"/>
              <a:t>NWL23</a:t>
            </a:r>
            <a:r>
              <a:rPr lang="en-US" sz="3200" b="1" dirty="0"/>
              <a:t> </a:t>
            </a:r>
            <a:r>
              <a:rPr lang="en-US" sz="3200" dirty="0"/>
              <a:t>pl. of </a:t>
            </a:r>
            <a:r>
              <a:rPr lang="en-US" sz="3200" u="sng" dirty="0"/>
              <a:t>ROUX</a:t>
            </a:r>
            <a:r>
              <a:rPr lang="en-US" sz="3200" dirty="0"/>
              <a:t>, A MIXTURE OF BUTTER AND FLOUR</a:t>
            </a:r>
          </a:p>
        </p:txBody>
      </p:sp>
      <p:pic>
        <p:nvPicPr>
          <p:cNvPr id="4" name="Picture 3">
            <a:extLst>
              <a:ext uri="{FF2B5EF4-FFF2-40B4-BE49-F238E27FC236}">
                <a16:creationId xmlns:a16="http://schemas.microsoft.com/office/drawing/2014/main" id="{84EB72A9-8A1D-B6F1-63F9-A8B8235B3D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8818" y="3263538"/>
            <a:ext cx="2477044" cy="2477044"/>
          </a:xfrm>
          <a:prstGeom prst="rect">
            <a:avLst/>
          </a:prstGeom>
        </p:spPr>
      </p:pic>
      <p:pic>
        <p:nvPicPr>
          <p:cNvPr id="8" name="Picture 7">
            <a:extLst>
              <a:ext uri="{FF2B5EF4-FFF2-40B4-BE49-F238E27FC236}">
                <a16:creationId xmlns:a16="http://schemas.microsoft.com/office/drawing/2014/main" id="{6E269125-489E-534E-AB17-51081DCF95A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2671" b="97626" l="8252" r="92718">
                        <a14:foregroundMark x1="49029" y1="2671" x2="48301" y2="97626"/>
                        <a14:foregroundMark x1="4126" y1="44065" x2="51456" y2="43472"/>
                        <a14:foregroundMark x1="51456" y1="43472" x2="82039" y2="47033"/>
                        <a14:foregroundMark x1="82039" y1="47033" x2="92718" y2="44807"/>
                        <a14:foregroundMark x1="39563" y1="8012" x2="73786" y2="8457"/>
                        <a14:foregroundMark x1="73786" y1="8457" x2="87379" y2="7270"/>
                        <a14:foregroundMark x1="8495" y1="13798" x2="25485" y2="15579"/>
                      </a14:backgroundRemoval>
                    </a14:imgEffect>
                  </a14:imgLayer>
                </a14:imgProps>
              </a:ext>
              <a:ext uri="{28A0092B-C50C-407E-A947-70E740481C1C}">
                <a14:useLocalDpi xmlns:a14="http://schemas.microsoft.com/office/drawing/2010/main"/>
              </a:ext>
            </a:extLst>
          </a:blip>
          <a:srcRect/>
          <a:stretch/>
        </p:blipFill>
        <p:spPr>
          <a:xfrm>
            <a:off x="2603863" y="3091271"/>
            <a:ext cx="1728252" cy="2821577"/>
          </a:xfrm>
          <a:prstGeom prst="rect">
            <a:avLst/>
          </a:prstGeom>
        </p:spPr>
      </p:pic>
      <p:pic>
        <p:nvPicPr>
          <p:cNvPr id="9" name="Picture 8">
            <a:extLst>
              <a:ext uri="{FF2B5EF4-FFF2-40B4-BE49-F238E27FC236}">
                <a16:creationId xmlns:a16="http://schemas.microsoft.com/office/drawing/2014/main" id="{737F1F50-83A1-AD8F-8028-245401E83F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63691" y="3091271"/>
            <a:ext cx="1885406" cy="2718576"/>
          </a:xfrm>
          <a:prstGeom prst="rect">
            <a:avLst/>
          </a:prstGeom>
        </p:spPr>
      </p:pic>
      <p:sp>
        <p:nvSpPr>
          <p:cNvPr id="2" name="Slide Number Placeholder 1">
            <a:extLst>
              <a:ext uri="{FF2B5EF4-FFF2-40B4-BE49-F238E27FC236}">
                <a16:creationId xmlns:a16="http://schemas.microsoft.com/office/drawing/2014/main" id="{8F79B280-0DE0-7557-A373-006562F0A931}"/>
              </a:ext>
            </a:extLst>
          </p:cNvPr>
          <p:cNvSpPr>
            <a:spLocks noGrp="1"/>
          </p:cNvSpPr>
          <p:nvPr>
            <p:ph type="sldNum" sz="quarter" idx="12"/>
          </p:nvPr>
        </p:nvSpPr>
        <p:spPr/>
        <p:txBody>
          <a:bodyPr/>
          <a:lstStyle/>
          <a:p>
            <a:fld id="{1C64261B-DE4C-4901-962F-DE3891883C47}" type="slidenum">
              <a:rPr lang="en-US" smtClean="0"/>
              <a:t>145</a:t>
            </a:fld>
            <a:endParaRPr lang="en-US"/>
          </a:p>
        </p:txBody>
      </p:sp>
      <p:pic>
        <p:nvPicPr>
          <p:cNvPr id="5" name="Picture 4">
            <a:extLst>
              <a:ext uri="{FF2B5EF4-FFF2-40B4-BE49-F238E27FC236}">
                <a16:creationId xmlns:a16="http://schemas.microsoft.com/office/drawing/2014/main" id="{AAB13A2E-8E28-C874-3241-C86A8C6A8E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45776" y="38979"/>
            <a:ext cx="1141492" cy="680505"/>
          </a:xfrm>
          <a:prstGeom prst="rect">
            <a:avLst/>
          </a:prstGeom>
        </p:spPr>
      </p:pic>
      <p:cxnSp>
        <p:nvCxnSpPr>
          <p:cNvPr id="6" name="Straight Connector 5">
            <a:extLst>
              <a:ext uri="{FF2B5EF4-FFF2-40B4-BE49-F238E27FC236}">
                <a16:creationId xmlns:a16="http://schemas.microsoft.com/office/drawing/2014/main" id="{F8DC907B-5FE3-E308-E4E0-78079EB48B03}"/>
              </a:ext>
            </a:extLst>
          </p:cNvPr>
          <p:cNvCxnSpPr>
            <a:cxnSpLocks/>
          </p:cNvCxnSpPr>
          <p:nvPr/>
        </p:nvCxnSpPr>
        <p:spPr>
          <a:xfrm flipV="1">
            <a:off x="6917267" y="837667"/>
            <a:ext cx="1549400" cy="70365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0771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F7463-B472-885A-EE86-E98C17D40C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EC78BE-3729-3A84-5751-940B8D83226E}"/>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L M S U</a:t>
            </a:r>
          </a:p>
        </p:txBody>
      </p:sp>
      <p:sp>
        <p:nvSpPr>
          <p:cNvPr id="3" name="TextBox 2">
            <a:extLst>
              <a:ext uri="{FF2B5EF4-FFF2-40B4-BE49-F238E27FC236}">
                <a16:creationId xmlns:a16="http://schemas.microsoft.com/office/drawing/2014/main" id="{625D6CC6-DFD9-6934-200B-4D4BC446699B}"/>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6132B525-E4D5-0C54-35D7-C21843989365}"/>
              </a:ext>
            </a:extLst>
          </p:cNvPr>
          <p:cNvSpPr>
            <a:spLocks noGrp="1"/>
          </p:cNvSpPr>
          <p:nvPr>
            <p:ph type="sldNum" sz="quarter" idx="12"/>
          </p:nvPr>
        </p:nvSpPr>
        <p:spPr/>
        <p:txBody>
          <a:bodyPr/>
          <a:lstStyle/>
          <a:p>
            <a:fld id="{1C64261B-DE4C-4901-962F-DE3891883C47}" type="slidenum">
              <a:rPr lang="en-US" smtClean="0"/>
              <a:t>146</a:t>
            </a:fld>
            <a:endParaRPr lang="en-US"/>
          </a:p>
        </p:txBody>
      </p:sp>
    </p:spTree>
    <p:extLst>
      <p:ext uri="{BB962C8B-B14F-4D97-AF65-F5344CB8AC3E}">
        <p14:creationId xmlns:p14="http://schemas.microsoft.com/office/powerpoint/2010/main" val="297863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8F1E2-C756-007B-49E8-5A579BC3C86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F45F517-5322-0F88-15DC-98D6D782270B}"/>
              </a:ext>
            </a:extLst>
          </p:cNvPr>
          <p:cNvSpPr/>
          <p:nvPr/>
        </p:nvSpPr>
        <p:spPr>
          <a:xfrm>
            <a:off x="6311146" y="6016030"/>
            <a:ext cx="1358537" cy="44413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5A666A-89B8-EC84-ADC4-360A6AF5C253}"/>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SALUME</a:t>
            </a:r>
          </a:p>
        </p:txBody>
      </p:sp>
      <p:sp>
        <p:nvSpPr>
          <p:cNvPr id="12" name="TextBox 11">
            <a:extLst>
              <a:ext uri="{FF2B5EF4-FFF2-40B4-BE49-F238E27FC236}">
                <a16:creationId xmlns:a16="http://schemas.microsoft.com/office/drawing/2014/main" id="{9D9287F3-211C-C99E-0979-B95D66B418B5}"/>
              </a:ext>
            </a:extLst>
          </p:cNvPr>
          <p:cNvSpPr txBox="1"/>
          <p:nvPr/>
        </p:nvSpPr>
        <p:spPr>
          <a:xfrm>
            <a:off x="2487496" y="5492829"/>
            <a:ext cx="8737853" cy="1077218"/>
          </a:xfrm>
          <a:prstGeom prst="rect">
            <a:avLst/>
          </a:prstGeom>
          <a:noFill/>
        </p:spPr>
        <p:txBody>
          <a:bodyPr wrap="square" rtlCol="0">
            <a:spAutoFit/>
          </a:bodyPr>
          <a:lstStyle/>
          <a:p>
            <a:r>
              <a:rPr lang="en-US" sz="3200" b="1" dirty="0"/>
              <a:t>SALUME</a:t>
            </a:r>
            <a:r>
              <a:rPr lang="en-US" sz="3200" dirty="0"/>
              <a:t> n. AN ITALIAN PREPARATION OF SALTED AND CURED MEAT</a:t>
            </a:r>
          </a:p>
        </p:txBody>
      </p:sp>
      <p:sp>
        <p:nvSpPr>
          <p:cNvPr id="5" name="TextBox 4">
            <a:extLst>
              <a:ext uri="{FF2B5EF4-FFF2-40B4-BE49-F238E27FC236}">
                <a16:creationId xmlns:a16="http://schemas.microsoft.com/office/drawing/2014/main" id="{C7574339-D850-E0C7-F103-8BC20E7F1E98}"/>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A5FCDE90-7671-6298-AA94-970C6C2070F9}"/>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ULEMAS</a:t>
            </a:r>
          </a:p>
        </p:txBody>
      </p:sp>
      <p:sp>
        <p:nvSpPr>
          <p:cNvPr id="7" name="TextBox 6">
            <a:extLst>
              <a:ext uri="{FF2B5EF4-FFF2-40B4-BE49-F238E27FC236}">
                <a16:creationId xmlns:a16="http://schemas.microsoft.com/office/drawing/2014/main" id="{10902725-4D8F-2C1D-F6A9-7DA87C06F7D8}"/>
              </a:ext>
            </a:extLst>
          </p:cNvPr>
          <p:cNvSpPr txBox="1"/>
          <p:nvPr/>
        </p:nvSpPr>
        <p:spPr>
          <a:xfrm>
            <a:off x="4102111" y="3832023"/>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8862E0D8-53A9-A3D8-6B38-87992D7AE27B}"/>
              </a:ext>
            </a:extLst>
          </p:cNvPr>
          <p:cNvSpPr txBox="1"/>
          <p:nvPr/>
        </p:nvSpPr>
        <p:spPr>
          <a:xfrm>
            <a:off x="4066819" y="1507375"/>
            <a:ext cx="4369450" cy="1077218"/>
          </a:xfrm>
          <a:prstGeom prst="rect">
            <a:avLst/>
          </a:prstGeom>
          <a:noFill/>
        </p:spPr>
        <p:txBody>
          <a:bodyPr wrap="square" rtlCol="0">
            <a:spAutoFit/>
          </a:bodyPr>
          <a:lstStyle/>
          <a:p>
            <a:r>
              <a:rPr lang="en-US" sz="3200" b="1" dirty="0"/>
              <a:t>ULEMAS:  </a:t>
            </a:r>
            <a:r>
              <a:rPr lang="en-US" sz="3200" dirty="0"/>
              <a:t>pl. of </a:t>
            </a:r>
            <a:r>
              <a:rPr lang="en-US" sz="3200" u="sng" dirty="0"/>
              <a:t>ULEMA</a:t>
            </a:r>
            <a:r>
              <a:rPr lang="en-US" sz="3200" dirty="0"/>
              <a:t>, A MUSLIM SCHOLAR</a:t>
            </a:r>
          </a:p>
        </p:txBody>
      </p:sp>
      <p:sp>
        <p:nvSpPr>
          <p:cNvPr id="11" name="TextBox 10">
            <a:extLst>
              <a:ext uri="{FF2B5EF4-FFF2-40B4-BE49-F238E27FC236}">
                <a16:creationId xmlns:a16="http://schemas.microsoft.com/office/drawing/2014/main" id="{5ADF74D1-4836-96A4-ACF4-36984A6DD1BF}"/>
              </a:ext>
            </a:extLst>
          </p:cNvPr>
          <p:cNvSpPr txBox="1"/>
          <p:nvPr/>
        </p:nvSpPr>
        <p:spPr>
          <a:xfrm>
            <a:off x="8503089" y="481229"/>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10" name="Picture 9">
            <a:extLst>
              <a:ext uri="{FF2B5EF4-FFF2-40B4-BE49-F238E27FC236}">
                <a16:creationId xmlns:a16="http://schemas.microsoft.com/office/drawing/2014/main" id="{11AAE176-F478-DC14-B0B3-5DBF6E2655B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9797" b="91554" l="9774" r="98246">
                        <a14:foregroundMark x1="98496" y1="37162" x2="61153" y2="42905"/>
                        <a14:foregroundMark x1="59398" y1="91554" x2="55388" y2="69932"/>
                      </a14:backgroundRemoval>
                    </a14:imgEffect>
                  </a14:imgLayer>
                </a14:imgProps>
              </a:ext>
              <a:ext uri="{28A0092B-C50C-407E-A947-70E740481C1C}">
                <a14:useLocalDpi xmlns:a14="http://schemas.microsoft.com/office/drawing/2010/main"/>
              </a:ext>
            </a:extLst>
          </a:blip>
          <a:srcRect/>
          <a:stretch/>
        </p:blipFill>
        <p:spPr>
          <a:xfrm>
            <a:off x="-85164" y="2292564"/>
            <a:ext cx="3539490" cy="2632066"/>
          </a:xfrm>
          <a:prstGeom prst="rect">
            <a:avLst/>
          </a:prstGeom>
        </p:spPr>
      </p:pic>
      <p:pic>
        <p:nvPicPr>
          <p:cNvPr id="13" name="Picture 12">
            <a:extLst>
              <a:ext uri="{FF2B5EF4-FFF2-40B4-BE49-F238E27FC236}">
                <a16:creationId xmlns:a16="http://schemas.microsoft.com/office/drawing/2014/main" id="{F0E7DE7E-EB46-FB7B-E073-2EFFD074D5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033612" y="3435716"/>
            <a:ext cx="2676593" cy="1951696"/>
          </a:xfrm>
          <a:prstGeom prst="rect">
            <a:avLst/>
          </a:prstGeom>
        </p:spPr>
      </p:pic>
      <p:pic>
        <p:nvPicPr>
          <p:cNvPr id="14" name="Picture 13">
            <a:extLst>
              <a:ext uri="{FF2B5EF4-FFF2-40B4-BE49-F238E27FC236}">
                <a16:creationId xmlns:a16="http://schemas.microsoft.com/office/drawing/2014/main" id="{BE7762D7-573F-764B-2360-565DFED92C3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69433" y="487416"/>
            <a:ext cx="2857500" cy="1600200"/>
          </a:xfrm>
          <a:prstGeom prst="rect">
            <a:avLst/>
          </a:prstGeom>
        </p:spPr>
      </p:pic>
      <p:sp>
        <p:nvSpPr>
          <p:cNvPr id="16" name="TextBox 15">
            <a:extLst>
              <a:ext uri="{FF2B5EF4-FFF2-40B4-BE49-F238E27FC236}">
                <a16:creationId xmlns:a16="http://schemas.microsoft.com/office/drawing/2014/main" id="{FD65C53A-7393-D5F3-C745-04EFBD34D95D}"/>
              </a:ext>
            </a:extLst>
          </p:cNvPr>
          <p:cNvSpPr txBox="1"/>
          <p:nvPr/>
        </p:nvSpPr>
        <p:spPr>
          <a:xfrm>
            <a:off x="5643157" y="5945710"/>
            <a:ext cx="5259977" cy="584775"/>
          </a:xfrm>
          <a:prstGeom prst="rect">
            <a:avLst/>
          </a:prstGeom>
          <a:noFill/>
        </p:spPr>
        <p:txBody>
          <a:bodyPr wrap="square" rtlCol="0">
            <a:spAutoFit/>
          </a:bodyPr>
          <a:lstStyle/>
          <a:p>
            <a:r>
              <a:rPr lang="en-US" sz="3200" dirty="0"/>
              <a:t>(pl. SALUMI, also SALAMI/S)</a:t>
            </a:r>
          </a:p>
        </p:txBody>
      </p:sp>
      <p:sp>
        <p:nvSpPr>
          <p:cNvPr id="4" name="Slide Number Placeholder 3">
            <a:extLst>
              <a:ext uri="{FF2B5EF4-FFF2-40B4-BE49-F238E27FC236}">
                <a16:creationId xmlns:a16="http://schemas.microsoft.com/office/drawing/2014/main" id="{F3E8B381-00BF-7C5C-8BCF-9152C15617D9}"/>
              </a:ext>
            </a:extLst>
          </p:cNvPr>
          <p:cNvSpPr>
            <a:spLocks noGrp="1"/>
          </p:cNvSpPr>
          <p:nvPr>
            <p:ph type="sldNum" sz="quarter" idx="12"/>
          </p:nvPr>
        </p:nvSpPr>
        <p:spPr/>
        <p:txBody>
          <a:bodyPr/>
          <a:lstStyle/>
          <a:p>
            <a:fld id="{1C64261B-DE4C-4901-962F-DE3891883C47}" type="slidenum">
              <a:rPr lang="en-US" smtClean="0"/>
              <a:t>147</a:t>
            </a:fld>
            <a:endParaRPr lang="en-US"/>
          </a:p>
        </p:txBody>
      </p:sp>
    </p:spTree>
    <p:extLst>
      <p:ext uri="{BB962C8B-B14F-4D97-AF65-F5344CB8AC3E}">
        <p14:creationId xmlns:p14="http://schemas.microsoft.com/office/powerpoint/2010/main" val="143781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12" grpId="0"/>
      <p:bldP spid="11" grpId="0"/>
      <p:bldP spid="1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407BE-0532-38BA-B019-B7AD19D3704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8C62D3-4BD0-85C9-EB57-99B0477CC41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I L M S U</a:t>
            </a:r>
          </a:p>
        </p:txBody>
      </p:sp>
      <p:sp>
        <p:nvSpPr>
          <p:cNvPr id="3" name="TextBox 2">
            <a:extLst>
              <a:ext uri="{FF2B5EF4-FFF2-40B4-BE49-F238E27FC236}">
                <a16:creationId xmlns:a16="http://schemas.microsoft.com/office/drawing/2014/main" id="{26BFD428-8C77-CE93-B38D-E9CC2135E9FB}"/>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111FDAFE-F4F0-2047-7622-E9235EA947A5}"/>
              </a:ext>
            </a:extLst>
          </p:cNvPr>
          <p:cNvSpPr>
            <a:spLocks noGrp="1"/>
          </p:cNvSpPr>
          <p:nvPr>
            <p:ph type="sldNum" sz="quarter" idx="12"/>
          </p:nvPr>
        </p:nvSpPr>
        <p:spPr/>
        <p:txBody>
          <a:bodyPr/>
          <a:lstStyle/>
          <a:p>
            <a:fld id="{1C64261B-DE4C-4901-962F-DE3891883C47}" type="slidenum">
              <a:rPr lang="en-US" smtClean="0"/>
              <a:t>148</a:t>
            </a:fld>
            <a:endParaRPr lang="en-US"/>
          </a:p>
        </p:txBody>
      </p:sp>
    </p:spTree>
    <p:extLst>
      <p:ext uri="{BB962C8B-B14F-4D97-AF65-F5344CB8AC3E}">
        <p14:creationId xmlns:p14="http://schemas.microsoft.com/office/powerpoint/2010/main" val="188809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795E-2022-23AB-5CB6-3C9E079D3A0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FEE86C6-22DD-BA3C-A2DD-D597DF8DA4AE}"/>
              </a:ext>
            </a:extLst>
          </p:cNvPr>
          <p:cNvSpPr/>
          <p:nvPr/>
        </p:nvSpPr>
        <p:spPr>
          <a:xfrm>
            <a:off x="4952607" y="5537062"/>
            <a:ext cx="1358537" cy="44413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CA1569-D353-59AF-47C9-2E770D714C7F}"/>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SALUMI</a:t>
            </a:r>
          </a:p>
        </p:txBody>
      </p:sp>
      <p:sp>
        <p:nvSpPr>
          <p:cNvPr id="12" name="TextBox 11">
            <a:extLst>
              <a:ext uri="{FF2B5EF4-FFF2-40B4-BE49-F238E27FC236}">
                <a16:creationId xmlns:a16="http://schemas.microsoft.com/office/drawing/2014/main" id="{8D224EDB-B3EE-D408-359E-0800F6A24853}"/>
              </a:ext>
            </a:extLst>
          </p:cNvPr>
          <p:cNvSpPr txBox="1"/>
          <p:nvPr/>
        </p:nvSpPr>
        <p:spPr>
          <a:xfrm>
            <a:off x="2382992" y="5479204"/>
            <a:ext cx="8737853" cy="1077218"/>
          </a:xfrm>
          <a:prstGeom prst="rect">
            <a:avLst/>
          </a:prstGeom>
          <a:noFill/>
        </p:spPr>
        <p:txBody>
          <a:bodyPr wrap="square" rtlCol="0">
            <a:spAutoFit/>
          </a:bodyPr>
          <a:lstStyle/>
          <a:p>
            <a:r>
              <a:rPr lang="en-US" sz="3200" b="1" dirty="0"/>
              <a:t>SALUMI:</a:t>
            </a:r>
            <a:r>
              <a:rPr lang="en-US" sz="3200" dirty="0"/>
              <a:t> the only pl. of </a:t>
            </a:r>
            <a:r>
              <a:rPr lang="en-US" sz="3200" u="sng" dirty="0"/>
              <a:t>SALUME</a:t>
            </a:r>
            <a:r>
              <a:rPr lang="en-US" sz="3200" dirty="0"/>
              <a:t>, AN ITALIAN PREPARATION OF SALTED AND CURED MEAT</a:t>
            </a:r>
          </a:p>
        </p:txBody>
      </p:sp>
      <p:sp>
        <p:nvSpPr>
          <p:cNvPr id="5" name="TextBox 4">
            <a:extLst>
              <a:ext uri="{FF2B5EF4-FFF2-40B4-BE49-F238E27FC236}">
                <a16:creationId xmlns:a16="http://schemas.microsoft.com/office/drawing/2014/main" id="{DD9F9640-C481-6951-F8A9-0A9A5B9396F5}"/>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0F039C2C-1EBE-592F-FECA-769E1994C432}"/>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MIAULS</a:t>
            </a:r>
          </a:p>
        </p:txBody>
      </p:sp>
      <p:sp>
        <p:nvSpPr>
          <p:cNvPr id="7" name="TextBox 6">
            <a:extLst>
              <a:ext uri="{FF2B5EF4-FFF2-40B4-BE49-F238E27FC236}">
                <a16:creationId xmlns:a16="http://schemas.microsoft.com/office/drawing/2014/main" id="{C37BF873-2078-4FD9-5FD7-3B4CF40B7FC8}"/>
              </a:ext>
            </a:extLst>
          </p:cNvPr>
          <p:cNvSpPr txBox="1"/>
          <p:nvPr/>
        </p:nvSpPr>
        <p:spPr>
          <a:xfrm>
            <a:off x="4102111" y="3832023"/>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3802DB55-11D1-3356-FD77-16C25D3F52F4}"/>
              </a:ext>
            </a:extLst>
          </p:cNvPr>
          <p:cNvSpPr txBox="1"/>
          <p:nvPr/>
        </p:nvSpPr>
        <p:spPr>
          <a:xfrm>
            <a:off x="4066819" y="1507375"/>
            <a:ext cx="4369450" cy="584775"/>
          </a:xfrm>
          <a:prstGeom prst="rect">
            <a:avLst/>
          </a:prstGeom>
          <a:noFill/>
        </p:spPr>
        <p:txBody>
          <a:bodyPr wrap="square" rtlCol="0">
            <a:spAutoFit/>
          </a:bodyPr>
          <a:lstStyle/>
          <a:p>
            <a:r>
              <a:rPr lang="en-US" sz="3200" b="1" dirty="0"/>
              <a:t>MIAULS:  </a:t>
            </a:r>
            <a:r>
              <a:rPr lang="en-US" sz="3200" dirty="0"/>
              <a:t>v. MEOWS</a:t>
            </a:r>
          </a:p>
        </p:txBody>
      </p:sp>
      <p:sp>
        <p:nvSpPr>
          <p:cNvPr id="11" name="TextBox 10">
            <a:extLst>
              <a:ext uri="{FF2B5EF4-FFF2-40B4-BE49-F238E27FC236}">
                <a16:creationId xmlns:a16="http://schemas.microsoft.com/office/drawing/2014/main" id="{368CA9A6-19AB-FEF0-0A5E-7BED7742933B}"/>
              </a:ext>
            </a:extLst>
          </p:cNvPr>
          <p:cNvSpPr txBox="1"/>
          <p:nvPr/>
        </p:nvSpPr>
        <p:spPr>
          <a:xfrm>
            <a:off x="8503089" y="481229"/>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13" name="Picture 12">
            <a:extLst>
              <a:ext uri="{FF2B5EF4-FFF2-40B4-BE49-F238E27FC236}">
                <a16:creationId xmlns:a16="http://schemas.microsoft.com/office/drawing/2014/main" id="{25CED95F-0245-76EA-FBFD-4DBFCD72D8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9033612" y="3435716"/>
            <a:ext cx="2676593" cy="1951696"/>
          </a:xfrm>
          <a:prstGeom prst="rect">
            <a:avLst/>
          </a:prstGeom>
        </p:spPr>
      </p:pic>
      <p:sp>
        <p:nvSpPr>
          <p:cNvPr id="16" name="TextBox 15">
            <a:extLst>
              <a:ext uri="{FF2B5EF4-FFF2-40B4-BE49-F238E27FC236}">
                <a16:creationId xmlns:a16="http://schemas.microsoft.com/office/drawing/2014/main" id="{2889C243-8CB1-7AB3-6E63-23386F26CCCF}"/>
              </a:ext>
            </a:extLst>
          </p:cNvPr>
          <p:cNvSpPr txBox="1"/>
          <p:nvPr/>
        </p:nvSpPr>
        <p:spPr>
          <a:xfrm>
            <a:off x="3796086" y="6363543"/>
            <a:ext cx="3210652" cy="584775"/>
          </a:xfrm>
          <a:prstGeom prst="rect">
            <a:avLst/>
          </a:prstGeom>
          <a:noFill/>
        </p:spPr>
        <p:txBody>
          <a:bodyPr wrap="square" rtlCol="0">
            <a:spAutoFit/>
          </a:bodyPr>
          <a:lstStyle/>
          <a:p>
            <a:r>
              <a:rPr lang="en-US" sz="3200" dirty="0"/>
              <a:t>(also SALAMI/S)</a:t>
            </a:r>
          </a:p>
        </p:txBody>
      </p:sp>
      <p:pic>
        <p:nvPicPr>
          <p:cNvPr id="4" name="Picture 3">
            <a:extLst>
              <a:ext uri="{FF2B5EF4-FFF2-40B4-BE49-F238E27FC236}">
                <a16:creationId xmlns:a16="http://schemas.microsoft.com/office/drawing/2014/main" id="{1DC2FB58-C9EE-1B7A-6D86-7CFA2ADD72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00" t="-3832"/>
          <a:stretch/>
        </p:blipFill>
        <p:spPr>
          <a:xfrm>
            <a:off x="9114801" y="190784"/>
            <a:ext cx="2838450" cy="2509534"/>
          </a:xfrm>
          <a:prstGeom prst="rect">
            <a:avLst/>
          </a:prstGeom>
        </p:spPr>
      </p:pic>
      <p:pic>
        <p:nvPicPr>
          <p:cNvPr id="8" name="Picture 7">
            <a:extLst>
              <a:ext uri="{FF2B5EF4-FFF2-40B4-BE49-F238E27FC236}">
                <a16:creationId xmlns:a16="http://schemas.microsoft.com/office/drawing/2014/main" id="{AB8D75CD-427C-AD70-8BD4-161B014A1B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11577" y="1763334"/>
            <a:ext cx="1222449" cy="921360"/>
          </a:xfrm>
          <a:prstGeom prst="rect">
            <a:avLst/>
          </a:prstGeom>
        </p:spPr>
      </p:pic>
      <p:sp>
        <p:nvSpPr>
          <p:cNvPr id="9" name="Minus Sign 8">
            <a:extLst>
              <a:ext uri="{FF2B5EF4-FFF2-40B4-BE49-F238E27FC236}">
                <a16:creationId xmlns:a16="http://schemas.microsoft.com/office/drawing/2014/main" id="{D00BDE36-73A2-192C-B152-75EB0394DFF5}"/>
              </a:ext>
            </a:extLst>
          </p:cNvPr>
          <p:cNvSpPr/>
          <p:nvPr/>
        </p:nvSpPr>
        <p:spPr>
          <a:xfrm>
            <a:off x="9389366" y="1257426"/>
            <a:ext cx="2603754" cy="267370"/>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EDF24A6-8BE3-7A10-D6AF-EC19DAB833B2}"/>
              </a:ext>
            </a:extLst>
          </p:cNvPr>
          <p:cNvSpPr txBox="1"/>
          <p:nvPr/>
        </p:nvSpPr>
        <p:spPr>
          <a:xfrm>
            <a:off x="9158866" y="1559760"/>
            <a:ext cx="3064754" cy="830997"/>
          </a:xfrm>
          <a:prstGeom prst="rect">
            <a:avLst/>
          </a:prstGeom>
          <a:noFill/>
        </p:spPr>
        <p:txBody>
          <a:bodyPr wrap="square" rtlCol="0">
            <a:spAutoFit/>
          </a:bodyPr>
          <a:lstStyle/>
          <a:p>
            <a:r>
              <a:rPr lang="en-US" sz="4800" dirty="0" err="1">
                <a:solidFill>
                  <a:srgbClr val="FFFF00"/>
                </a:solidFill>
                <a:effectLst>
                  <a:outerShdw blurRad="38100" dist="38100" dir="2700000" algn="tl">
                    <a:srgbClr val="000000">
                      <a:alpha val="43137"/>
                    </a:srgbClr>
                  </a:outerShdw>
                </a:effectLst>
                <a:latin typeface="Sitka Heading" panose="02000505000000020004" pitchFamily="2" charset="0"/>
              </a:rPr>
              <a:t>Miaul</a:t>
            </a:r>
            <a:endParaRPr lang="en-US" sz="4800" dirty="0">
              <a:solidFill>
                <a:srgbClr val="FFFF00"/>
              </a:solidFill>
              <a:effectLst>
                <a:outerShdw blurRad="38100" dist="38100" dir="2700000" algn="tl">
                  <a:srgbClr val="000000">
                    <a:alpha val="43137"/>
                  </a:srgbClr>
                </a:outerShdw>
              </a:effectLst>
              <a:latin typeface="Sitka Heading" panose="02000505000000020004" pitchFamily="2" charset="0"/>
            </a:endParaRPr>
          </a:p>
        </p:txBody>
      </p:sp>
      <p:pic>
        <p:nvPicPr>
          <p:cNvPr id="18" name="Picture 17">
            <a:extLst>
              <a:ext uri="{FF2B5EF4-FFF2-40B4-BE49-F238E27FC236}">
                <a16:creationId xmlns:a16="http://schemas.microsoft.com/office/drawing/2014/main" id="{017F4B9B-10FE-D460-DD77-F6D7818805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2714" y="4192024"/>
            <a:ext cx="1914525" cy="2390775"/>
          </a:xfrm>
          <a:prstGeom prst="rect">
            <a:avLst/>
          </a:prstGeom>
        </p:spPr>
      </p:pic>
      <p:sp>
        <p:nvSpPr>
          <p:cNvPr id="19" name="TextBox 18">
            <a:extLst>
              <a:ext uri="{FF2B5EF4-FFF2-40B4-BE49-F238E27FC236}">
                <a16:creationId xmlns:a16="http://schemas.microsoft.com/office/drawing/2014/main" id="{C23FAC07-1E47-D699-A993-065FFA787B14}"/>
              </a:ext>
            </a:extLst>
          </p:cNvPr>
          <p:cNvSpPr txBox="1"/>
          <p:nvPr/>
        </p:nvSpPr>
        <p:spPr>
          <a:xfrm>
            <a:off x="2490103" y="1916246"/>
            <a:ext cx="7881805" cy="584775"/>
          </a:xfrm>
          <a:prstGeom prst="rect">
            <a:avLst/>
          </a:prstGeom>
          <a:noFill/>
        </p:spPr>
        <p:txBody>
          <a:bodyPr wrap="square" rtlCol="0">
            <a:spAutoFit/>
          </a:bodyPr>
          <a:lstStyle/>
          <a:p>
            <a:r>
              <a:rPr lang="en-US" sz="3200" dirty="0"/>
              <a:t>(MIAUL, MIAULS, MIAULED, MIAULING)</a:t>
            </a:r>
          </a:p>
        </p:txBody>
      </p:sp>
      <p:sp>
        <p:nvSpPr>
          <p:cNvPr id="10" name="Slide Number Placeholder 9">
            <a:extLst>
              <a:ext uri="{FF2B5EF4-FFF2-40B4-BE49-F238E27FC236}">
                <a16:creationId xmlns:a16="http://schemas.microsoft.com/office/drawing/2014/main" id="{0883B7E0-CDDB-5E40-6320-CB848BEB2D5C}"/>
              </a:ext>
            </a:extLst>
          </p:cNvPr>
          <p:cNvSpPr>
            <a:spLocks noGrp="1"/>
          </p:cNvSpPr>
          <p:nvPr>
            <p:ph type="sldNum" sz="quarter" idx="12"/>
          </p:nvPr>
        </p:nvSpPr>
        <p:spPr>
          <a:xfrm>
            <a:off x="9480420" y="6583193"/>
            <a:ext cx="2743200" cy="365125"/>
          </a:xfrm>
        </p:spPr>
        <p:txBody>
          <a:bodyPr/>
          <a:lstStyle/>
          <a:p>
            <a:fld id="{1C64261B-DE4C-4901-962F-DE3891883C47}" type="slidenum">
              <a:rPr lang="en-US" smtClean="0"/>
              <a:t>149</a:t>
            </a:fld>
            <a:endParaRPr lang="en-US" dirty="0"/>
          </a:p>
        </p:txBody>
      </p:sp>
      <p:sp>
        <p:nvSpPr>
          <p:cNvPr id="14" name="TextBox 13">
            <a:extLst>
              <a:ext uri="{FF2B5EF4-FFF2-40B4-BE49-F238E27FC236}">
                <a16:creationId xmlns:a16="http://schemas.microsoft.com/office/drawing/2014/main" id="{B411A8FB-CD3A-64BE-DC09-3F5D752A182B}"/>
              </a:ext>
            </a:extLst>
          </p:cNvPr>
          <p:cNvSpPr txBox="1"/>
          <p:nvPr/>
        </p:nvSpPr>
        <p:spPr>
          <a:xfrm>
            <a:off x="112994" y="682596"/>
            <a:ext cx="2730359" cy="1323439"/>
          </a:xfrm>
          <a:prstGeom prst="rect">
            <a:avLst/>
          </a:prstGeom>
          <a:noFill/>
        </p:spPr>
        <p:txBody>
          <a:bodyPr wrap="square" rtlCol="0">
            <a:spAutoFit/>
          </a:bodyPr>
          <a:lstStyle/>
          <a:p>
            <a:r>
              <a:rPr lang="en-US" sz="2000" dirty="0"/>
              <a:t>And you can conjugate:</a:t>
            </a:r>
          </a:p>
          <a:p>
            <a:r>
              <a:rPr lang="en-US" sz="2000" dirty="0"/>
              <a:t>             MIAOU</a:t>
            </a:r>
          </a:p>
          <a:p>
            <a:r>
              <a:rPr lang="en-US" sz="2000" dirty="0"/>
              <a:t>             MIAOW</a:t>
            </a:r>
          </a:p>
          <a:p>
            <a:r>
              <a:rPr lang="en-US" sz="2000" dirty="0"/>
              <a:t>              MEOW</a:t>
            </a:r>
          </a:p>
        </p:txBody>
      </p:sp>
    </p:spTree>
    <p:extLst>
      <p:ext uri="{BB962C8B-B14F-4D97-AF65-F5344CB8AC3E}">
        <p14:creationId xmlns:p14="http://schemas.microsoft.com/office/powerpoint/2010/main" val="389635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500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12" grpId="0"/>
      <p:bldP spid="11" grpId="0"/>
      <p:bldP spid="16" grpId="0"/>
      <p:bldP spid="9" grpId="0" animBg="1"/>
      <p:bldP spid="17" grpId="0"/>
      <p:bldP spid="1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BUCKRA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4280669" y="2788602"/>
            <a:ext cx="4889457" cy="584775"/>
          </a:xfrm>
          <a:prstGeom prst="rect">
            <a:avLst/>
          </a:prstGeom>
          <a:noFill/>
        </p:spPr>
        <p:txBody>
          <a:bodyPr wrap="square" rtlCol="0">
            <a:spAutoFit/>
          </a:bodyPr>
          <a:lstStyle/>
          <a:p>
            <a:r>
              <a:rPr lang="en-US" sz="3200" b="1" dirty="0"/>
              <a:t>BUCKRA</a:t>
            </a:r>
            <a:r>
              <a:rPr lang="en-US" sz="3200" dirty="0"/>
              <a:t>: n. BOSS</a:t>
            </a:r>
          </a:p>
        </p:txBody>
      </p:sp>
      <p:sp>
        <p:nvSpPr>
          <p:cNvPr id="5" name="TextBox 4">
            <a:extLst>
              <a:ext uri="{FF2B5EF4-FFF2-40B4-BE49-F238E27FC236}">
                <a16:creationId xmlns:a16="http://schemas.microsoft.com/office/drawing/2014/main" id="{50CB43B8-68C4-0E2A-7043-04ED7AA76D2E}"/>
              </a:ext>
            </a:extLst>
          </p:cNvPr>
          <p:cNvSpPr txBox="1"/>
          <p:nvPr/>
        </p:nvSpPr>
        <p:spPr>
          <a:xfrm>
            <a:off x="8507919" y="185766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9ECB5C53-0892-DCA4-FAFB-ED8418DD19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0371" y="3561318"/>
            <a:ext cx="3518554" cy="2294709"/>
          </a:xfrm>
          <a:prstGeom prst="rect">
            <a:avLst/>
          </a:prstGeom>
        </p:spPr>
      </p:pic>
      <p:pic>
        <p:nvPicPr>
          <p:cNvPr id="8" name="Picture 7">
            <a:extLst>
              <a:ext uri="{FF2B5EF4-FFF2-40B4-BE49-F238E27FC236}">
                <a16:creationId xmlns:a16="http://schemas.microsoft.com/office/drawing/2014/main" id="{23BC704F-0426-42F6-653C-6B6EFAD0938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5424" r="96780">
                        <a14:foregroundMark x1="5763" y1="78448" x2="26271" y2="79310"/>
                        <a14:foregroundMark x1="6610" y1="66379" x2="21017" y2="63793"/>
                        <a14:foregroundMark x1="5424" y1="64655" x2="19661" y2="68103"/>
                        <a14:foregroundMark x1="96780" y1="80172" x2="66610" y2="80172"/>
                        <a14:foregroundMark x1="66610" y1="80172" x2="66610" y2="80172"/>
                      </a14:backgroundRemoval>
                    </a14:imgEffect>
                  </a14:imgLayer>
                </a14:imgProps>
              </a:ext>
              <a:ext uri="{28A0092B-C50C-407E-A947-70E740481C1C}">
                <a14:useLocalDpi xmlns:a14="http://schemas.microsoft.com/office/drawing/2010/main"/>
              </a:ext>
            </a:extLst>
          </a:blip>
          <a:srcRect/>
          <a:stretch/>
        </p:blipFill>
        <p:spPr>
          <a:xfrm>
            <a:off x="3384241" y="5792154"/>
            <a:ext cx="4775690" cy="941580"/>
          </a:xfrm>
          <a:prstGeom prst="rect">
            <a:avLst/>
          </a:prstGeom>
        </p:spPr>
      </p:pic>
      <p:pic>
        <p:nvPicPr>
          <p:cNvPr id="6" name="Picture 5">
            <a:extLst>
              <a:ext uri="{FF2B5EF4-FFF2-40B4-BE49-F238E27FC236}">
                <a16:creationId xmlns:a16="http://schemas.microsoft.com/office/drawing/2014/main" id="{EED53790-6590-630E-8A3E-5B1BBF2EEE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45917" y="5974737"/>
            <a:ext cx="956001" cy="355632"/>
          </a:xfrm>
          <a:prstGeom prst="rect">
            <a:avLst/>
          </a:prstGeom>
        </p:spPr>
      </p:pic>
      <p:sp>
        <p:nvSpPr>
          <p:cNvPr id="2" name="Slide Number Placeholder 1">
            <a:extLst>
              <a:ext uri="{FF2B5EF4-FFF2-40B4-BE49-F238E27FC236}">
                <a16:creationId xmlns:a16="http://schemas.microsoft.com/office/drawing/2014/main" id="{DFE68EEE-E782-BAB6-2220-F5378F4F5B17}"/>
              </a:ext>
            </a:extLst>
          </p:cNvPr>
          <p:cNvSpPr>
            <a:spLocks noGrp="1"/>
          </p:cNvSpPr>
          <p:nvPr>
            <p:ph type="sldNum" sz="quarter" idx="12"/>
          </p:nvPr>
        </p:nvSpPr>
        <p:spPr/>
        <p:txBody>
          <a:bodyPr/>
          <a:lstStyle/>
          <a:p>
            <a:fld id="{1C64261B-DE4C-4901-962F-DE3891883C47}" type="slidenum">
              <a:rPr lang="en-US" smtClean="0"/>
              <a:t>15</a:t>
            </a:fld>
            <a:endParaRPr lang="en-US"/>
          </a:p>
        </p:txBody>
      </p:sp>
    </p:spTree>
    <p:extLst>
      <p:ext uri="{BB962C8B-B14F-4D97-AF65-F5344CB8AC3E}">
        <p14:creationId xmlns:p14="http://schemas.microsoft.com/office/powerpoint/2010/main" val="95675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F7259-0074-3C50-A5AE-4EA7EDFB8DD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CD7400B-C766-D15B-824B-B893CB42CC6F}"/>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a:t>
            </a:r>
            <a:r>
              <a:rPr lang="en-US" sz="7200" dirty="0" err="1">
                <a:latin typeface="Scramble" panose="020B0603050302020204" pitchFamily="34" charset="0"/>
              </a:rPr>
              <a:t>E</a:t>
            </a:r>
            <a:r>
              <a:rPr lang="en-US" sz="7200" dirty="0">
                <a:latin typeface="Scramble" panose="020B0603050302020204" pitchFamily="34" charset="0"/>
              </a:rPr>
              <a:t> S T X</a:t>
            </a:r>
          </a:p>
        </p:txBody>
      </p:sp>
      <p:sp>
        <p:nvSpPr>
          <p:cNvPr id="3" name="TextBox 2">
            <a:extLst>
              <a:ext uri="{FF2B5EF4-FFF2-40B4-BE49-F238E27FC236}">
                <a16:creationId xmlns:a16="http://schemas.microsoft.com/office/drawing/2014/main" id="{8F2EEE4A-2EDE-B767-A97E-9EFF21B2D0EF}"/>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F271D19-AB45-4ECA-9E07-4757CE5B2339}"/>
              </a:ext>
            </a:extLst>
          </p:cNvPr>
          <p:cNvSpPr>
            <a:spLocks noGrp="1"/>
          </p:cNvSpPr>
          <p:nvPr>
            <p:ph type="sldNum" sz="quarter" idx="12"/>
          </p:nvPr>
        </p:nvSpPr>
        <p:spPr/>
        <p:txBody>
          <a:bodyPr/>
          <a:lstStyle/>
          <a:p>
            <a:fld id="{1C64261B-DE4C-4901-962F-DE3891883C47}" type="slidenum">
              <a:rPr lang="en-US" smtClean="0"/>
              <a:t>150</a:t>
            </a:fld>
            <a:endParaRPr lang="en-US"/>
          </a:p>
        </p:txBody>
      </p:sp>
    </p:spTree>
    <p:extLst>
      <p:ext uri="{BB962C8B-B14F-4D97-AF65-F5344CB8AC3E}">
        <p14:creationId xmlns:p14="http://schemas.microsoft.com/office/powerpoint/2010/main" val="199509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88945-8FD1-BA3C-30D6-354C900D75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50A0A7-CC0F-38C8-199F-9DEFEE6C337B}"/>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SEXTED</a:t>
            </a:r>
          </a:p>
        </p:txBody>
      </p:sp>
      <p:sp>
        <p:nvSpPr>
          <p:cNvPr id="12" name="TextBox 11">
            <a:extLst>
              <a:ext uri="{FF2B5EF4-FFF2-40B4-BE49-F238E27FC236}">
                <a16:creationId xmlns:a16="http://schemas.microsoft.com/office/drawing/2014/main" id="{098F3596-AEED-6C62-1C0A-9CF1F52CE39C}"/>
              </a:ext>
            </a:extLst>
          </p:cNvPr>
          <p:cNvSpPr txBox="1"/>
          <p:nvPr/>
        </p:nvSpPr>
        <p:spPr>
          <a:xfrm>
            <a:off x="2133599" y="1771615"/>
            <a:ext cx="7683522" cy="584775"/>
          </a:xfrm>
          <a:prstGeom prst="rect">
            <a:avLst/>
          </a:prstGeom>
          <a:noFill/>
        </p:spPr>
        <p:txBody>
          <a:bodyPr wrap="square" rtlCol="0">
            <a:spAutoFit/>
          </a:bodyPr>
          <a:lstStyle/>
          <a:p>
            <a:r>
              <a:rPr lang="en-US" sz="3200" b="1" dirty="0"/>
              <a:t>SEXTED: </a:t>
            </a:r>
            <a:r>
              <a:rPr lang="en-US" sz="3200" dirty="0"/>
              <a:t>v. SENT AN EXPLICIT TEXT MESSAGE</a:t>
            </a:r>
          </a:p>
        </p:txBody>
      </p:sp>
      <p:pic>
        <p:nvPicPr>
          <p:cNvPr id="2" name="Picture 1">
            <a:extLst>
              <a:ext uri="{FF2B5EF4-FFF2-40B4-BE49-F238E27FC236}">
                <a16:creationId xmlns:a16="http://schemas.microsoft.com/office/drawing/2014/main" id="{6030AB0A-A6F9-5CE1-D32B-B706FD5081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5449" y="3097791"/>
            <a:ext cx="2779122" cy="3334946"/>
          </a:xfrm>
          <a:prstGeom prst="rect">
            <a:avLst/>
          </a:prstGeom>
        </p:spPr>
      </p:pic>
      <p:sp>
        <p:nvSpPr>
          <p:cNvPr id="5" name="TextBox 4">
            <a:extLst>
              <a:ext uri="{FF2B5EF4-FFF2-40B4-BE49-F238E27FC236}">
                <a16:creationId xmlns:a16="http://schemas.microsoft.com/office/drawing/2014/main" id="{20E32FE5-898A-459F-1B54-3DCD6374E416}"/>
              </a:ext>
            </a:extLst>
          </p:cNvPr>
          <p:cNvSpPr txBox="1"/>
          <p:nvPr/>
        </p:nvSpPr>
        <p:spPr>
          <a:xfrm>
            <a:off x="2493019" y="2356390"/>
            <a:ext cx="7683522" cy="584775"/>
          </a:xfrm>
          <a:prstGeom prst="rect">
            <a:avLst/>
          </a:prstGeom>
          <a:noFill/>
        </p:spPr>
        <p:txBody>
          <a:bodyPr wrap="square" rtlCol="0">
            <a:spAutoFit/>
          </a:bodyPr>
          <a:lstStyle/>
          <a:p>
            <a:r>
              <a:rPr lang="en-US" sz="3200" dirty="0"/>
              <a:t>(SEXT, SEXTS, SEXTED, SEXTING, SEXTINGS)</a:t>
            </a:r>
          </a:p>
        </p:txBody>
      </p:sp>
      <p:sp>
        <p:nvSpPr>
          <p:cNvPr id="4" name="Slide Number Placeholder 3">
            <a:extLst>
              <a:ext uri="{FF2B5EF4-FFF2-40B4-BE49-F238E27FC236}">
                <a16:creationId xmlns:a16="http://schemas.microsoft.com/office/drawing/2014/main" id="{3A025DA6-A7A3-2A01-CD47-20EFD1A2E138}"/>
              </a:ext>
            </a:extLst>
          </p:cNvPr>
          <p:cNvSpPr>
            <a:spLocks noGrp="1"/>
          </p:cNvSpPr>
          <p:nvPr>
            <p:ph type="sldNum" sz="quarter" idx="12"/>
          </p:nvPr>
        </p:nvSpPr>
        <p:spPr/>
        <p:txBody>
          <a:bodyPr/>
          <a:lstStyle/>
          <a:p>
            <a:fld id="{1C64261B-DE4C-4901-962F-DE3891883C47}" type="slidenum">
              <a:rPr lang="en-US" smtClean="0"/>
              <a:t>151</a:t>
            </a:fld>
            <a:endParaRPr lang="en-US"/>
          </a:p>
        </p:txBody>
      </p:sp>
    </p:spTree>
    <p:extLst>
      <p:ext uri="{BB962C8B-B14F-4D97-AF65-F5344CB8AC3E}">
        <p14:creationId xmlns:p14="http://schemas.microsoft.com/office/powerpoint/2010/main" val="328567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B33C3-6A82-43E5-3064-4715794B0A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EDAAD3-FFD8-C5E1-D105-2681AF04B119}"/>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H I K S </a:t>
            </a:r>
            <a:r>
              <a:rPr lang="en-US" sz="7200" dirty="0" err="1">
                <a:latin typeface="Scramble" panose="020B0603050302020204" pitchFamily="34" charset="0"/>
              </a:rPr>
              <a:t>S</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3445F44A-9883-5148-373E-0FCF029C7963}"/>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8649A357-9096-DD01-964A-C4708EC9C24E}"/>
              </a:ext>
            </a:extLst>
          </p:cNvPr>
          <p:cNvSpPr>
            <a:spLocks noGrp="1"/>
          </p:cNvSpPr>
          <p:nvPr>
            <p:ph type="sldNum" sz="quarter" idx="12"/>
          </p:nvPr>
        </p:nvSpPr>
        <p:spPr/>
        <p:txBody>
          <a:bodyPr/>
          <a:lstStyle/>
          <a:p>
            <a:fld id="{1C64261B-DE4C-4901-962F-DE3891883C47}" type="slidenum">
              <a:rPr lang="en-US" smtClean="0"/>
              <a:t>152</a:t>
            </a:fld>
            <a:endParaRPr lang="en-US"/>
          </a:p>
        </p:txBody>
      </p:sp>
    </p:spTree>
    <p:extLst>
      <p:ext uri="{BB962C8B-B14F-4D97-AF65-F5344CB8AC3E}">
        <p14:creationId xmlns:p14="http://schemas.microsoft.com/office/powerpoint/2010/main" val="200828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78785-0704-595E-9463-52562DBA51C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C83A891-10D4-A722-D70D-729B9F44D4CB}"/>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SHIKSA</a:t>
            </a:r>
          </a:p>
        </p:txBody>
      </p:sp>
      <p:sp>
        <p:nvSpPr>
          <p:cNvPr id="12" name="TextBox 11">
            <a:extLst>
              <a:ext uri="{FF2B5EF4-FFF2-40B4-BE49-F238E27FC236}">
                <a16:creationId xmlns:a16="http://schemas.microsoft.com/office/drawing/2014/main" id="{9EEBE8B1-1F4C-B496-9755-D360CE251556}"/>
              </a:ext>
            </a:extLst>
          </p:cNvPr>
          <p:cNvSpPr txBox="1"/>
          <p:nvPr/>
        </p:nvSpPr>
        <p:spPr>
          <a:xfrm>
            <a:off x="896983" y="1762907"/>
            <a:ext cx="10877005" cy="1077218"/>
          </a:xfrm>
          <a:prstGeom prst="rect">
            <a:avLst/>
          </a:prstGeom>
          <a:noFill/>
        </p:spPr>
        <p:txBody>
          <a:bodyPr wrap="square" rtlCol="0">
            <a:spAutoFit/>
          </a:bodyPr>
          <a:lstStyle/>
          <a:p>
            <a:r>
              <a:rPr lang="en-US" sz="3200" b="1" dirty="0"/>
              <a:t>SHIKSA: </a:t>
            </a:r>
            <a:r>
              <a:rPr lang="en-US" sz="3200" dirty="0"/>
              <a:t>n. A JEWISH FEMALE WHO DOES NOT OBSERVE JEWISH PRECEPTS (also SHICKSA/S, SHIKSE/S, and SHIKSEH/S)</a:t>
            </a:r>
          </a:p>
        </p:txBody>
      </p:sp>
      <p:pic>
        <p:nvPicPr>
          <p:cNvPr id="4" name="Picture 3">
            <a:extLst>
              <a:ext uri="{FF2B5EF4-FFF2-40B4-BE49-F238E27FC236}">
                <a16:creationId xmlns:a16="http://schemas.microsoft.com/office/drawing/2014/main" id="{C0253842-B8A2-1548-C213-D5059CEED2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5752" y="2910195"/>
            <a:ext cx="3295242" cy="3710367"/>
          </a:xfrm>
          <a:prstGeom prst="rect">
            <a:avLst/>
          </a:prstGeom>
        </p:spPr>
      </p:pic>
      <p:pic>
        <p:nvPicPr>
          <p:cNvPr id="6" name="Picture 5">
            <a:extLst>
              <a:ext uri="{FF2B5EF4-FFF2-40B4-BE49-F238E27FC236}">
                <a16:creationId xmlns:a16="http://schemas.microsoft.com/office/drawing/2014/main" id="{64D6C4A1-7BC0-5D39-4E45-18DB000009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226342">
            <a:off x="6383381" y="5503818"/>
            <a:ext cx="898208" cy="200297"/>
          </a:xfrm>
          <a:prstGeom prst="rect">
            <a:avLst/>
          </a:prstGeom>
        </p:spPr>
      </p:pic>
      <p:sp>
        <p:nvSpPr>
          <p:cNvPr id="7" name="TextBox 6">
            <a:extLst>
              <a:ext uri="{FF2B5EF4-FFF2-40B4-BE49-F238E27FC236}">
                <a16:creationId xmlns:a16="http://schemas.microsoft.com/office/drawing/2014/main" id="{386E2FD3-F2ED-FCDD-2F07-EA2AF8E5AEDA}"/>
              </a:ext>
            </a:extLst>
          </p:cNvPr>
          <p:cNvSpPr txBox="1"/>
          <p:nvPr/>
        </p:nvSpPr>
        <p:spPr>
          <a:xfrm>
            <a:off x="8746610"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 name="Slide Number Placeholder 1">
            <a:extLst>
              <a:ext uri="{FF2B5EF4-FFF2-40B4-BE49-F238E27FC236}">
                <a16:creationId xmlns:a16="http://schemas.microsoft.com/office/drawing/2014/main" id="{AFA950D6-9B56-B8F0-881F-C363E4BD8995}"/>
              </a:ext>
            </a:extLst>
          </p:cNvPr>
          <p:cNvSpPr>
            <a:spLocks noGrp="1"/>
          </p:cNvSpPr>
          <p:nvPr>
            <p:ph type="sldNum" sz="quarter" idx="12"/>
          </p:nvPr>
        </p:nvSpPr>
        <p:spPr/>
        <p:txBody>
          <a:bodyPr/>
          <a:lstStyle/>
          <a:p>
            <a:fld id="{1C64261B-DE4C-4901-962F-DE3891883C47}" type="slidenum">
              <a:rPr lang="en-US" smtClean="0"/>
              <a:t>153</a:t>
            </a:fld>
            <a:endParaRPr lang="en-US"/>
          </a:p>
        </p:txBody>
      </p:sp>
    </p:spTree>
    <p:extLst>
      <p:ext uri="{BB962C8B-B14F-4D97-AF65-F5344CB8AC3E}">
        <p14:creationId xmlns:p14="http://schemas.microsoft.com/office/powerpoint/2010/main" val="95052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5A5E3-8BA2-1FF1-90C5-69AA14DC15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C3D612-BC27-528E-56EA-AA74C390711B}"/>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H I K S </a:t>
            </a:r>
            <a:r>
              <a:rPr lang="en-US" sz="7200" dirty="0" err="1">
                <a:latin typeface="Scramble" panose="020B0603050302020204" pitchFamily="34" charset="0"/>
              </a:rPr>
              <a:t>S</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2F67786A-65E3-0065-A089-1837B28F7834}"/>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D8DCE7DA-2FE0-BBCD-7C57-1A9B3B1C6BC9}"/>
              </a:ext>
            </a:extLst>
          </p:cNvPr>
          <p:cNvSpPr>
            <a:spLocks noGrp="1"/>
          </p:cNvSpPr>
          <p:nvPr>
            <p:ph type="sldNum" sz="quarter" idx="12"/>
          </p:nvPr>
        </p:nvSpPr>
        <p:spPr/>
        <p:txBody>
          <a:bodyPr/>
          <a:lstStyle/>
          <a:p>
            <a:fld id="{1C64261B-DE4C-4901-962F-DE3891883C47}" type="slidenum">
              <a:rPr lang="en-US" smtClean="0"/>
              <a:t>154</a:t>
            </a:fld>
            <a:endParaRPr lang="en-US"/>
          </a:p>
        </p:txBody>
      </p:sp>
    </p:spTree>
    <p:extLst>
      <p:ext uri="{BB962C8B-B14F-4D97-AF65-F5344CB8AC3E}">
        <p14:creationId xmlns:p14="http://schemas.microsoft.com/office/powerpoint/2010/main" val="109752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C6E90-431D-222E-8ABE-1CA1D7BB91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38A504-D787-670C-98F0-E3666D8823DC}"/>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SHIKSE</a:t>
            </a:r>
          </a:p>
        </p:txBody>
      </p:sp>
      <p:sp>
        <p:nvSpPr>
          <p:cNvPr id="12" name="TextBox 11">
            <a:extLst>
              <a:ext uri="{FF2B5EF4-FFF2-40B4-BE49-F238E27FC236}">
                <a16:creationId xmlns:a16="http://schemas.microsoft.com/office/drawing/2014/main" id="{20F29683-6027-9876-6A94-E90E1D58D28B}"/>
              </a:ext>
            </a:extLst>
          </p:cNvPr>
          <p:cNvSpPr txBox="1"/>
          <p:nvPr/>
        </p:nvSpPr>
        <p:spPr>
          <a:xfrm>
            <a:off x="2317322" y="5488273"/>
            <a:ext cx="7135477" cy="1077218"/>
          </a:xfrm>
          <a:prstGeom prst="rect">
            <a:avLst/>
          </a:prstGeom>
          <a:noFill/>
        </p:spPr>
        <p:txBody>
          <a:bodyPr wrap="square" rtlCol="0">
            <a:spAutoFit/>
          </a:bodyPr>
          <a:lstStyle/>
          <a:p>
            <a:r>
              <a:rPr lang="en-US" sz="3200" b="1" dirty="0"/>
              <a:t>    SHIKSE: </a:t>
            </a:r>
            <a:r>
              <a:rPr lang="en-US" sz="3200" dirty="0"/>
              <a:t>A JEWISH FEMALE WHO DOES  	NOT OBSERVE JEWISH PRECEPTS</a:t>
            </a:r>
          </a:p>
        </p:txBody>
      </p:sp>
      <p:sp>
        <p:nvSpPr>
          <p:cNvPr id="5" name="TextBox 4">
            <a:extLst>
              <a:ext uri="{FF2B5EF4-FFF2-40B4-BE49-F238E27FC236}">
                <a16:creationId xmlns:a16="http://schemas.microsoft.com/office/drawing/2014/main" id="{60842FFB-8EA0-DD7D-A79B-01B8CBEA1D9A}"/>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61263AA6-DCA9-87E7-EB77-EA9DA5B5FEB8}"/>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SHEIKS</a:t>
            </a:r>
          </a:p>
        </p:txBody>
      </p:sp>
      <p:sp>
        <p:nvSpPr>
          <p:cNvPr id="7" name="TextBox 6">
            <a:extLst>
              <a:ext uri="{FF2B5EF4-FFF2-40B4-BE49-F238E27FC236}">
                <a16:creationId xmlns:a16="http://schemas.microsoft.com/office/drawing/2014/main" id="{D87E92C8-40F6-F726-1E9B-5DFF5A399301}"/>
              </a:ext>
            </a:extLst>
          </p:cNvPr>
          <p:cNvSpPr txBox="1"/>
          <p:nvPr/>
        </p:nvSpPr>
        <p:spPr>
          <a:xfrm>
            <a:off x="4102111" y="3832023"/>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1BCF36FF-6316-C173-BD2D-2412A3D3B464}"/>
              </a:ext>
            </a:extLst>
          </p:cNvPr>
          <p:cNvSpPr txBox="1"/>
          <p:nvPr/>
        </p:nvSpPr>
        <p:spPr>
          <a:xfrm>
            <a:off x="1349263" y="1575307"/>
            <a:ext cx="9285756" cy="584775"/>
          </a:xfrm>
          <a:prstGeom prst="rect">
            <a:avLst/>
          </a:prstGeom>
          <a:noFill/>
        </p:spPr>
        <p:txBody>
          <a:bodyPr wrap="square" rtlCol="0">
            <a:spAutoFit/>
          </a:bodyPr>
          <a:lstStyle/>
          <a:p>
            <a:r>
              <a:rPr lang="en-US" sz="3200" b="1" dirty="0"/>
              <a:t>SHEIKS:  </a:t>
            </a:r>
            <a:r>
              <a:rPr lang="en-US" sz="3200" dirty="0"/>
              <a:t>pl. of </a:t>
            </a:r>
            <a:r>
              <a:rPr lang="en-US" sz="3200" u="sng" dirty="0"/>
              <a:t>SHEIK</a:t>
            </a:r>
            <a:r>
              <a:rPr lang="en-US" sz="3200" dirty="0"/>
              <a:t>, AN ARAB CHIEF (also SHEIKH/S</a:t>
            </a:r>
          </a:p>
        </p:txBody>
      </p:sp>
      <p:sp>
        <p:nvSpPr>
          <p:cNvPr id="11" name="TextBox 10">
            <a:extLst>
              <a:ext uri="{FF2B5EF4-FFF2-40B4-BE49-F238E27FC236}">
                <a16:creationId xmlns:a16="http://schemas.microsoft.com/office/drawing/2014/main" id="{7A79F575-B0D5-A06F-55CF-66CC4CA77F39}"/>
              </a:ext>
            </a:extLst>
          </p:cNvPr>
          <p:cNvSpPr txBox="1"/>
          <p:nvPr/>
        </p:nvSpPr>
        <p:spPr>
          <a:xfrm>
            <a:off x="8503089" y="481229"/>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B1F1307A-E0FC-9057-FDED-CC4DE3032168}"/>
              </a:ext>
            </a:extLst>
          </p:cNvPr>
          <p:cNvSpPr txBox="1"/>
          <p:nvPr/>
        </p:nvSpPr>
        <p:spPr>
          <a:xfrm>
            <a:off x="8629084" y="4544561"/>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4" name="Picture 13">
            <a:extLst>
              <a:ext uri="{FF2B5EF4-FFF2-40B4-BE49-F238E27FC236}">
                <a16:creationId xmlns:a16="http://schemas.microsoft.com/office/drawing/2014/main" id="{B86B7744-429C-B222-2A27-EBF109B351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19589" y="2374613"/>
            <a:ext cx="1433619" cy="1395300"/>
          </a:xfrm>
          <a:prstGeom prst="rect">
            <a:avLst/>
          </a:prstGeom>
        </p:spPr>
      </p:pic>
      <p:pic>
        <p:nvPicPr>
          <p:cNvPr id="20" name="Picture 19">
            <a:extLst>
              <a:ext uri="{FF2B5EF4-FFF2-40B4-BE49-F238E27FC236}">
                <a16:creationId xmlns:a16="http://schemas.microsoft.com/office/drawing/2014/main" id="{38548598-65A2-DABB-7B97-9D800DE81B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77446" y="2380001"/>
            <a:ext cx="1454359" cy="1402117"/>
          </a:xfrm>
          <a:prstGeom prst="rect">
            <a:avLst/>
          </a:prstGeom>
        </p:spPr>
      </p:pic>
      <p:pic>
        <p:nvPicPr>
          <p:cNvPr id="21" name="Picture 20">
            <a:extLst>
              <a:ext uri="{FF2B5EF4-FFF2-40B4-BE49-F238E27FC236}">
                <a16:creationId xmlns:a16="http://schemas.microsoft.com/office/drawing/2014/main" id="{6A6EFB0E-65E6-247C-AC48-509B431A2F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585" y="2323276"/>
            <a:ext cx="1533113" cy="1446637"/>
          </a:xfrm>
          <a:prstGeom prst="rect">
            <a:avLst/>
          </a:prstGeom>
        </p:spPr>
      </p:pic>
      <p:pic>
        <p:nvPicPr>
          <p:cNvPr id="22" name="Picture 21">
            <a:extLst>
              <a:ext uri="{FF2B5EF4-FFF2-40B4-BE49-F238E27FC236}">
                <a16:creationId xmlns:a16="http://schemas.microsoft.com/office/drawing/2014/main" id="{31B6E8B6-432A-3A81-F2C6-344931DC48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650" y="3547686"/>
            <a:ext cx="2411752" cy="3096953"/>
          </a:xfrm>
          <a:prstGeom prst="rect">
            <a:avLst/>
          </a:prstGeom>
        </p:spPr>
      </p:pic>
      <p:pic>
        <p:nvPicPr>
          <p:cNvPr id="23" name="Picture 22">
            <a:extLst>
              <a:ext uri="{FF2B5EF4-FFF2-40B4-BE49-F238E27FC236}">
                <a16:creationId xmlns:a16="http://schemas.microsoft.com/office/drawing/2014/main" id="{D695A1BA-F074-561C-FFC5-2267E56D27E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72225" y="3832023"/>
            <a:ext cx="1847177" cy="2702386"/>
          </a:xfrm>
          <a:prstGeom prst="rect">
            <a:avLst/>
          </a:prstGeom>
        </p:spPr>
      </p:pic>
      <p:sp>
        <p:nvSpPr>
          <p:cNvPr id="4" name="Slide Number Placeholder 3">
            <a:extLst>
              <a:ext uri="{FF2B5EF4-FFF2-40B4-BE49-F238E27FC236}">
                <a16:creationId xmlns:a16="http://schemas.microsoft.com/office/drawing/2014/main" id="{79241BD2-33C7-5FE8-87EF-107E9CC9535C}"/>
              </a:ext>
            </a:extLst>
          </p:cNvPr>
          <p:cNvSpPr>
            <a:spLocks noGrp="1"/>
          </p:cNvSpPr>
          <p:nvPr>
            <p:ph type="sldNum" sz="quarter" idx="12"/>
          </p:nvPr>
        </p:nvSpPr>
        <p:spPr/>
        <p:txBody>
          <a:bodyPr/>
          <a:lstStyle/>
          <a:p>
            <a:fld id="{1C64261B-DE4C-4901-962F-DE3891883C47}" type="slidenum">
              <a:rPr lang="en-US" smtClean="0"/>
              <a:t>155</a:t>
            </a:fld>
            <a:endParaRPr lang="en-US"/>
          </a:p>
        </p:txBody>
      </p:sp>
    </p:spTree>
    <p:extLst>
      <p:ext uri="{BB962C8B-B14F-4D97-AF65-F5344CB8AC3E}">
        <p14:creationId xmlns:p14="http://schemas.microsoft.com/office/powerpoint/2010/main" val="185266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P spid="10"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0081-65F5-1B7D-AA91-C18B5B4896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3C8527-351D-1C7F-22FE-E46D3E5669C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H I S V</a:t>
            </a:r>
          </a:p>
        </p:txBody>
      </p:sp>
      <p:sp>
        <p:nvSpPr>
          <p:cNvPr id="3" name="TextBox 2">
            <a:extLst>
              <a:ext uri="{FF2B5EF4-FFF2-40B4-BE49-F238E27FC236}">
                <a16:creationId xmlns:a16="http://schemas.microsoft.com/office/drawing/2014/main" id="{46FC69E3-E15C-EF1E-3CAF-D1CEC6B9B10D}"/>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A085343F-B909-43C5-D5A4-47F103166925}"/>
              </a:ext>
            </a:extLst>
          </p:cNvPr>
          <p:cNvSpPr>
            <a:spLocks noGrp="1"/>
          </p:cNvSpPr>
          <p:nvPr>
            <p:ph type="sldNum" sz="quarter" idx="12"/>
          </p:nvPr>
        </p:nvSpPr>
        <p:spPr/>
        <p:txBody>
          <a:bodyPr/>
          <a:lstStyle/>
          <a:p>
            <a:fld id="{1C64261B-DE4C-4901-962F-DE3891883C47}" type="slidenum">
              <a:rPr lang="en-US" smtClean="0"/>
              <a:t>156</a:t>
            </a:fld>
            <a:endParaRPr lang="en-US"/>
          </a:p>
        </p:txBody>
      </p:sp>
    </p:spTree>
    <p:extLst>
      <p:ext uri="{BB962C8B-B14F-4D97-AF65-F5344CB8AC3E}">
        <p14:creationId xmlns:p14="http://schemas.microsoft.com/office/powerpoint/2010/main" val="269402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8E76-E8E5-1A6F-B5DE-3D0DC8CC863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FA45D35-EF7C-15EB-B4F6-490E2E0364AE}"/>
              </a:ext>
            </a:extLst>
          </p:cNvPr>
          <p:cNvSpPr/>
          <p:nvPr/>
        </p:nvSpPr>
        <p:spPr>
          <a:xfrm>
            <a:off x="2281646" y="3108960"/>
            <a:ext cx="7357501" cy="26337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lood Drip by WDBurns on DeviantArt">
            <a:extLst>
              <a:ext uri="{FF2B5EF4-FFF2-40B4-BE49-F238E27FC236}">
                <a16:creationId xmlns:a16="http://schemas.microsoft.com/office/drawing/2014/main" id="{AB326EFA-79DC-6F02-8BE2-5DA60A919E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3925" y="3472545"/>
            <a:ext cx="1367089" cy="18256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A49503-F908-BDB9-1A94-CC8F79EFE71F}"/>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SHIVED</a:t>
            </a:r>
          </a:p>
        </p:txBody>
      </p:sp>
      <p:sp>
        <p:nvSpPr>
          <p:cNvPr id="12" name="TextBox 11">
            <a:extLst>
              <a:ext uri="{FF2B5EF4-FFF2-40B4-BE49-F238E27FC236}">
                <a16:creationId xmlns:a16="http://schemas.microsoft.com/office/drawing/2014/main" id="{1E513BE3-DA11-1D8E-B7F4-83D1D877566C}"/>
              </a:ext>
            </a:extLst>
          </p:cNvPr>
          <p:cNvSpPr txBox="1"/>
          <p:nvPr/>
        </p:nvSpPr>
        <p:spPr>
          <a:xfrm>
            <a:off x="1874030" y="1764004"/>
            <a:ext cx="8720261" cy="584775"/>
          </a:xfrm>
          <a:prstGeom prst="rect">
            <a:avLst/>
          </a:prstGeom>
          <a:noFill/>
        </p:spPr>
        <p:txBody>
          <a:bodyPr wrap="square" rtlCol="0">
            <a:spAutoFit/>
          </a:bodyPr>
          <a:lstStyle/>
          <a:p>
            <a:r>
              <a:rPr lang="en-US" sz="3200" b="1" dirty="0"/>
              <a:t>SHIVED: </a:t>
            </a:r>
            <a:r>
              <a:rPr lang="en-US" sz="3200" dirty="0"/>
              <a:t>v. STABBED WITH AN IMPROVISED KNIFE</a:t>
            </a:r>
          </a:p>
        </p:txBody>
      </p:sp>
      <p:sp>
        <p:nvSpPr>
          <p:cNvPr id="7" name="TextBox 6">
            <a:extLst>
              <a:ext uri="{FF2B5EF4-FFF2-40B4-BE49-F238E27FC236}">
                <a16:creationId xmlns:a16="http://schemas.microsoft.com/office/drawing/2014/main" id="{DBC9E002-95A7-72E8-C55B-2EB47B45158C}"/>
              </a:ext>
            </a:extLst>
          </p:cNvPr>
          <p:cNvSpPr txBox="1"/>
          <p:nvPr/>
        </p:nvSpPr>
        <p:spPr>
          <a:xfrm>
            <a:off x="8380844" y="557873"/>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2" name="Picture 1">
            <a:extLst>
              <a:ext uri="{FF2B5EF4-FFF2-40B4-BE49-F238E27FC236}">
                <a16:creationId xmlns:a16="http://schemas.microsoft.com/office/drawing/2014/main" id="{BF7B00DA-5454-C5F0-C167-62990BCDB54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5413" r="91809">
                        <a14:foregroundMark x1="5413" y1="13583" x2="15954" y2="17520"/>
                        <a14:foregroundMark x1="7407" y1="9843" x2="11752" y2="13189"/>
                        <a14:foregroundMark x1="12464" y1="12992" x2="24003" y2="21850"/>
                        <a14:foregroundMark x1="24929" y1="22244" x2="41667" y2="26772"/>
                        <a14:foregroundMark x1="40242" y1="26969" x2="12821" y2="11220"/>
                        <a14:foregroundMark x1="12464" y1="11024" x2="10826" y2="11024"/>
                        <a14:foregroundMark x1="45798" y1="27953" x2="48718" y2="26772"/>
                        <a14:foregroundMark x1="47151" y1="24213" x2="48219" y2="33268"/>
                        <a14:foregroundMark x1="91880" y1="72441" x2="80342" y2="71850"/>
                        <a14:foregroundMark x1="80342" y1="71850" x2="80342" y2="71850"/>
                        <a14:backgroundMark x1="36895" y1="56693" x2="87536" y2="99803"/>
                        <a14:backgroundMark x1="12108" y1="6693" x2="45869" y2="13780"/>
                      </a14:backgroundRemoval>
                    </a14:imgEffect>
                  </a14:imgLayer>
                </a14:imgProps>
              </a:ext>
              <a:ext uri="{28A0092B-C50C-407E-A947-70E740481C1C}">
                <a14:useLocalDpi xmlns:a14="http://schemas.microsoft.com/office/drawing/2010/main"/>
              </a:ext>
            </a:extLst>
          </a:blip>
          <a:srcRect/>
          <a:stretch/>
        </p:blipFill>
        <p:spPr>
          <a:xfrm>
            <a:off x="2829172" y="3275691"/>
            <a:ext cx="6809975" cy="2467061"/>
          </a:xfrm>
          <a:prstGeom prst="rect">
            <a:avLst/>
          </a:prstGeom>
        </p:spPr>
      </p:pic>
      <p:sp>
        <p:nvSpPr>
          <p:cNvPr id="5" name="TextBox 4">
            <a:extLst>
              <a:ext uri="{FF2B5EF4-FFF2-40B4-BE49-F238E27FC236}">
                <a16:creationId xmlns:a16="http://schemas.microsoft.com/office/drawing/2014/main" id="{790376C8-5E45-67D8-CF78-7BD0DE6D7221}"/>
              </a:ext>
            </a:extLst>
          </p:cNvPr>
          <p:cNvSpPr txBox="1"/>
          <p:nvPr/>
        </p:nvSpPr>
        <p:spPr>
          <a:xfrm>
            <a:off x="1761499" y="2228617"/>
            <a:ext cx="9141632" cy="584775"/>
          </a:xfrm>
          <a:prstGeom prst="rect">
            <a:avLst/>
          </a:prstGeom>
          <a:noFill/>
        </p:spPr>
        <p:txBody>
          <a:bodyPr wrap="square" rtlCol="0">
            <a:spAutoFit/>
          </a:bodyPr>
          <a:lstStyle/>
          <a:p>
            <a:r>
              <a:rPr lang="en-US" sz="3200" dirty="0"/>
              <a:t>(SHIV, SHIVS, SHIVED, SHI</a:t>
            </a:r>
            <a:r>
              <a:rPr lang="en-US" sz="3200" u="sng" dirty="0"/>
              <a:t>VV</a:t>
            </a:r>
            <a:r>
              <a:rPr lang="en-US" sz="3200" dirty="0"/>
              <a:t>ED, SHIVING, SHI</a:t>
            </a:r>
            <a:r>
              <a:rPr lang="en-US" sz="3200" u="sng" dirty="0"/>
              <a:t>VV</a:t>
            </a:r>
            <a:r>
              <a:rPr lang="en-US" sz="3200" dirty="0"/>
              <a:t>ING)</a:t>
            </a:r>
          </a:p>
        </p:txBody>
      </p:sp>
      <p:sp>
        <p:nvSpPr>
          <p:cNvPr id="8" name="TextBox 7">
            <a:extLst>
              <a:ext uri="{FF2B5EF4-FFF2-40B4-BE49-F238E27FC236}">
                <a16:creationId xmlns:a16="http://schemas.microsoft.com/office/drawing/2014/main" id="{23D4DFA5-E1C2-E8BA-95D0-51329ACA5D5A}"/>
              </a:ext>
            </a:extLst>
          </p:cNvPr>
          <p:cNvSpPr txBox="1"/>
          <p:nvPr/>
        </p:nvSpPr>
        <p:spPr>
          <a:xfrm>
            <a:off x="2500052" y="6194402"/>
            <a:ext cx="8720261" cy="584775"/>
          </a:xfrm>
          <a:prstGeom prst="rect">
            <a:avLst/>
          </a:prstGeom>
          <a:noFill/>
        </p:spPr>
        <p:txBody>
          <a:bodyPr wrap="square" rtlCol="0">
            <a:spAutoFit/>
          </a:bodyPr>
          <a:lstStyle/>
          <a:p>
            <a:r>
              <a:rPr lang="en-US" sz="3200" b="1" dirty="0"/>
              <a:t>SHIVE: </a:t>
            </a:r>
            <a:r>
              <a:rPr lang="en-US" sz="3200" dirty="0"/>
              <a:t>n. A THIN FRAGMENT (pl. SHIVES)</a:t>
            </a:r>
          </a:p>
        </p:txBody>
      </p:sp>
      <p:sp>
        <p:nvSpPr>
          <p:cNvPr id="9" name="Freeform: Shape 8">
            <a:extLst>
              <a:ext uri="{FF2B5EF4-FFF2-40B4-BE49-F238E27FC236}">
                <a16:creationId xmlns:a16="http://schemas.microsoft.com/office/drawing/2014/main" id="{C196BF03-1DA0-BEA8-3239-C1A534D25517}"/>
              </a:ext>
            </a:extLst>
          </p:cNvPr>
          <p:cNvSpPr/>
          <p:nvPr/>
        </p:nvSpPr>
        <p:spPr>
          <a:xfrm rot="12931236">
            <a:off x="3048687" y="3452805"/>
            <a:ext cx="339635" cy="229716"/>
          </a:xfrm>
          <a:custGeom>
            <a:avLst/>
            <a:gdLst>
              <a:gd name="connsiteX0" fmla="*/ 104503 w 536535"/>
              <a:gd name="connsiteY0" fmla="*/ 148046 h 430013"/>
              <a:gd name="connsiteX1" fmla="*/ 104503 w 536535"/>
              <a:gd name="connsiteY1" fmla="*/ 148046 h 430013"/>
              <a:gd name="connsiteX2" fmla="*/ 130629 w 536535"/>
              <a:gd name="connsiteY2" fmla="*/ 278674 h 430013"/>
              <a:gd name="connsiteX3" fmla="*/ 139337 w 536535"/>
              <a:gd name="connsiteY3" fmla="*/ 304800 h 430013"/>
              <a:gd name="connsiteX4" fmla="*/ 348343 w 536535"/>
              <a:gd name="connsiteY4" fmla="*/ 313509 h 430013"/>
              <a:gd name="connsiteX5" fmla="*/ 365760 w 536535"/>
              <a:gd name="connsiteY5" fmla="*/ 357051 h 430013"/>
              <a:gd name="connsiteX6" fmla="*/ 426720 w 536535"/>
              <a:gd name="connsiteY6" fmla="*/ 296091 h 430013"/>
              <a:gd name="connsiteX7" fmla="*/ 505097 w 536535"/>
              <a:gd name="connsiteY7" fmla="*/ 261257 h 430013"/>
              <a:gd name="connsiteX8" fmla="*/ 461555 w 536535"/>
              <a:gd name="connsiteY8" fmla="*/ 391886 h 430013"/>
              <a:gd name="connsiteX9" fmla="*/ 435429 w 536535"/>
              <a:gd name="connsiteY9" fmla="*/ 426720 h 430013"/>
              <a:gd name="connsiteX10" fmla="*/ 470263 w 536535"/>
              <a:gd name="connsiteY10" fmla="*/ 348343 h 430013"/>
              <a:gd name="connsiteX11" fmla="*/ 478972 w 536535"/>
              <a:gd name="connsiteY11" fmla="*/ 269966 h 430013"/>
              <a:gd name="connsiteX12" fmla="*/ 531223 w 536535"/>
              <a:gd name="connsiteY12" fmla="*/ 113211 h 430013"/>
              <a:gd name="connsiteX13" fmla="*/ 522515 w 536535"/>
              <a:gd name="connsiteY13" fmla="*/ 43543 h 430013"/>
              <a:gd name="connsiteX14" fmla="*/ 278675 w 536535"/>
              <a:gd name="connsiteY14" fmla="*/ 0 h 430013"/>
              <a:gd name="connsiteX15" fmla="*/ 304800 w 536535"/>
              <a:gd name="connsiteY15" fmla="*/ 130629 h 430013"/>
              <a:gd name="connsiteX16" fmla="*/ 261257 w 536535"/>
              <a:gd name="connsiteY16" fmla="*/ 148046 h 430013"/>
              <a:gd name="connsiteX17" fmla="*/ 0 w 536535"/>
              <a:gd name="connsiteY17" fmla="*/ 174171 h 430013"/>
              <a:gd name="connsiteX18" fmla="*/ 104503 w 536535"/>
              <a:gd name="connsiteY18" fmla="*/ 148046 h 4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6535" h="430013">
                <a:moveTo>
                  <a:pt x="104503" y="148046"/>
                </a:moveTo>
                <a:lnTo>
                  <a:pt x="104503" y="148046"/>
                </a:lnTo>
                <a:cubicBezTo>
                  <a:pt x="113212" y="191589"/>
                  <a:pt x="120996" y="235326"/>
                  <a:pt x="130629" y="278674"/>
                </a:cubicBezTo>
                <a:cubicBezTo>
                  <a:pt x="132620" y="287635"/>
                  <a:pt x="130273" y="303350"/>
                  <a:pt x="139337" y="304800"/>
                </a:cubicBezTo>
                <a:cubicBezTo>
                  <a:pt x="208190" y="315817"/>
                  <a:pt x="278674" y="310606"/>
                  <a:pt x="348343" y="313509"/>
                </a:cubicBezTo>
                <a:cubicBezTo>
                  <a:pt x="354149" y="328023"/>
                  <a:pt x="350500" y="360442"/>
                  <a:pt x="365760" y="357051"/>
                </a:cubicBezTo>
                <a:cubicBezTo>
                  <a:pt x="393812" y="350817"/>
                  <a:pt x="403942" y="313612"/>
                  <a:pt x="426720" y="296091"/>
                </a:cubicBezTo>
                <a:cubicBezTo>
                  <a:pt x="449834" y="278311"/>
                  <a:pt x="478104" y="270255"/>
                  <a:pt x="505097" y="261257"/>
                </a:cubicBezTo>
                <a:cubicBezTo>
                  <a:pt x="490583" y="304800"/>
                  <a:pt x="479366" y="349584"/>
                  <a:pt x="461555" y="391886"/>
                </a:cubicBezTo>
                <a:cubicBezTo>
                  <a:pt x="455923" y="405263"/>
                  <a:pt x="432583" y="440952"/>
                  <a:pt x="435429" y="426720"/>
                </a:cubicBezTo>
                <a:cubicBezTo>
                  <a:pt x="441036" y="398685"/>
                  <a:pt x="458652" y="374469"/>
                  <a:pt x="470263" y="348343"/>
                </a:cubicBezTo>
                <a:cubicBezTo>
                  <a:pt x="473166" y="322217"/>
                  <a:pt x="472375" y="295411"/>
                  <a:pt x="478972" y="269966"/>
                </a:cubicBezTo>
                <a:cubicBezTo>
                  <a:pt x="492794" y="216651"/>
                  <a:pt x="520822" y="167298"/>
                  <a:pt x="531223" y="113211"/>
                </a:cubicBezTo>
                <a:cubicBezTo>
                  <a:pt x="535643" y="90229"/>
                  <a:pt x="543871" y="53116"/>
                  <a:pt x="522515" y="43543"/>
                </a:cubicBezTo>
                <a:cubicBezTo>
                  <a:pt x="447173" y="9769"/>
                  <a:pt x="359955" y="14514"/>
                  <a:pt x="278675" y="0"/>
                </a:cubicBezTo>
                <a:cubicBezTo>
                  <a:pt x="289082" y="31222"/>
                  <a:pt x="316003" y="99820"/>
                  <a:pt x="304800" y="130629"/>
                </a:cubicBezTo>
                <a:cubicBezTo>
                  <a:pt x="299458" y="145320"/>
                  <a:pt x="276732" y="145835"/>
                  <a:pt x="261257" y="148046"/>
                </a:cubicBezTo>
                <a:cubicBezTo>
                  <a:pt x="174617" y="160423"/>
                  <a:pt x="0" y="174171"/>
                  <a:pt x="0" y="174171"/>
                </a:cubicBezTo>
                <a:lnTo>
                  <a:pt x="104503" y="148046"/>
                </a:lnTo>
                <a:close/>
              </a:path>
            </a:pathLst>
          </a:custGeom>
          <a:solidFill>
            <a:srgbClr val="A3070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55C0632-87D1-94CF-C80E-DDA3A19F532B}"/>
              </a:ext>
            </a:extLst>
          </p:cNvPr>
          <p:cNvSpPr>
            <a:spLocks noGrp="1"/>
          </p:cNvSpPr>
          <p:nvPr>
            <p:ph type="sldNum" sz="quarter" idx="12"/>
          </p:nvPr>
        </p:nvSpPr>
        <p:spPr/>
        <p:txBody>
          <a:bodyPr/>
          <a:lstStyle/>
          <a:p>
            <a:fld id="{1C64261B-DE4C-4901-962F-DE3891883C47}" type="slidenum">
              <a:rPr lang="en-US" smtClean="0"/>
              <a:t>157</a:t>
            </a:fld>
            <a:endParaRPr lang="en-US"/>
          </a:p>
        </p:txBody>
      </p:sp>
    </p:spTree>
    <p:extLst>
      <p:ext uri="{BB962C8B-B14F-4D97-AF65-F5344CB8AC3E}">
        <p14:creationId xmlns:p14="http://schemas.microsoft.com/office/powerpoint/2010/main" val="38226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2A41A-2B9F-B970-B7DF-D7A688EB83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032B1B-8C3C-DF79-99D3-8E1E19AE7123}"/>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I L O S </a:t>
            </a:r>
            <a:r>
              <a:rPr lang="en-US" sz="7200" dirty="0" err="1">
                <a:latin typeface="Scramble" panose="020B0603050302020204" pitchFamily="34" charset="0"/>
              </a:rPr>
              <a:t>S</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09D7987D-82EE-AA4D-B5F6-EABBC459109E}"/>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B044FBA2-3FD3-F566-9187-6214A75AC887}"/>
              </a:ext>
            </a:extLst>
          </p:cNvPr>
          <p:cNvSpPr>
            <a:spLocks noGrp="1"/>
          </p:cNvSpPr>
          <p:nvPr>
            <p:ph type="sldNum" sz="quarter" idx="12"/>
          </p:nvPr>
        </p:nvSpPr>
        <p:spPr/>
        <p:txBody>
          <a:bodyPr/>
          <a:lstStyle/>
          <a:p>
            <a:fld id="{1C64261B-DE4C-4901-962F-DE3891883C47}" type="slidenum">
              <a:rPr lang="en-US" smtClean="0"/>
              <a:t>158</a:t>
            </a:fld>
            <a:endParaRPr lang="en-US"/>
          </a:p>
        </p:txBody>
      </p:sp>
    </p:spTree>
    <p:extLst>
      <p:ext uri="{BB962C8B-B14F-4D97-AF65-F5344CB8AC3E}">
        <p14:creationId xmlns:p14="http://schemas.microsoft.com/office/powerpoint/2010/main" val="30109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93F88-F8A6-B4EC-F8B6-C2B020D07A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682CCD-6D89-D00B-436C-12F2019E517C}"/>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SILOES</a:t>
            </a:r>
          </a:p>
        </p:txBody>
      </p:sp>
      <p:sp>
        <p:nvSpPr>
          <p:cNvPr id="12" name="TextBox 11">
            <a:extLst>
              <a:ext uri="{FF2B5EF4-FFF2-40B4-BE49-F238E27FC236}">
                <a16:creationId xmlns:a16="http://schemas.microsoft.com/office/drawing/2014/main" id="{529F9AF5-F72E-287B-D817-DEEBC64031FF}"/>
              </a:ext>
            </a:extLst>
          </p:cNvPr>
          <p:cNvSpPr txBox="1"/>
          <p:nvPr/>
        </p:nvSpPr>
        <p:spPr>
          <a:xfrm>
            <a:off x="1456019" y="1764004"/>
            <a:ext cx="9551616" cy="1077218"/>
          </a:xfrm>
          <a:prstGeom prst="rect">
            <a:avLst/>
          </a:prstGeom>
          <a:noFill/>
        </p:spPr>
        <p:txBody>
          <a:bodyPr wrap="square" rtlCol="0">
            <a:spAutoFit/>
          </a:bodyPr>
          <a:lstStyle/>
          <a:p>
            <a:r>
              <a:rPr lang="en-US" sz="3200" b="1" dirty="0"/>
              <a:t>SILOES: </a:t>
            </a:r>
            <a:r>
              <a:rPr lang="en-US" sz="3200" dirty="0"/>
              <a:t>v. STORES IN A TALL, CYLINDRICAL STRUCTURE CALLED A </a:t>
            </a:r>
            <a:r>
              <a:rPr lang="en-US" sz="3200" u="sng" dirty="0"/>
              <a:t>SILO</a:t>
            </a:r>
            <a:r>
              <a:rPr lang="en-US" sz="3200" dirty="0"/>
              <a:t> (both SILOS and SILOES, SILOED, SILOING)</a:t>
            </a:r>
          </a:p>
        </p:txBody>
      </p:sp>
      <p:pic>
        <p:nvPicPr>
          <p:cNvPr id="4" name="Picture 3">
            <a:extLst>
              <a:ext uri="{FF2B5EF4-FFF2-40B4-BE49-F238E27FC236}">
                <a16:creationId xmlns:a16="http://schemas.microsoft.com/office/drawing/2014/main" id="{26841731-A82F-2004-3534-433DDEF9CE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3374" y="2912389"/>
            <a:ext cx="5467003" cy="3643758"/>
          </a:xfrm>
          <a:prstGeom prst="rect">
            <a:avLst/>
          </a:prstGeom>
        </p:spPr>
      </p:pic>
      <p:sp>
        <p:nvSpPr>
          <p:cNvPr id="2" name="Slide Number Placeholder 1">
            <a:extLst>
              <a:ext uri="{FF2B5EF4-FFF2-40B4-BE49-F238E27FC236}">
                <a16:creationId xmlns:a16="http://schemas.microsoft.com/office/drawing/2014/main" id="{7B35D4F2-9D92-C15B-3516-105A6631FE92}"/>
              </a:ext>
            </a:extLst>
          </p:cNvPr>
          <p:cNvSpPr>
            <a:spLocks noGrp="1"/>
          </p:cNvSpPr>
          <p:nvPr>
            <p:ph type="sldNum" sz="quarter" idx="12"/>
          </p:nvPr>
        </p:nvSpPr>
        <p:spPr/>
        <p:txBody>
          <a:bodyPr/>
          <a:lstStyle/>
          <a:p>
            <a:fld id="{1C64261B-DE4C-4901-962F-DE3891883C47}" type="slidenum">
              <a:rPr lang="en-US" smtClean="0"/>
              <a:t>159</a:t>
            </a:fld>
            <a:endParaRPr lang="en-US"/>
          </a:p>
        </p:txBody>
      </p:sp>
    </p:spTree>
    <p:extLst>
      <p:ext uri="{BB962C8B-B14F-4D97-AF65-F5344CB8AC3E}">
        <p14:creationId xmlns:p14="http://schemas.microsoft.com/office/powerpoint/2010/main" val="4146931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E </a:t>
            </a:r>
            <a:r>
              <a:rPr lang="en-US" sz="7200" dirty="0" err="1">
                <a:latin typeface="Scramble" panose="020B0603050302020204" pitchFamily="34" charset="0"/>
              </a:rPr>
              <a:t>E</a:t>
            </a:r>
            <a:r>
              <a:rPr lang="en-US" sz="7200" dirty="0">
                <a:latin typeface="Scramble" panose="020B0603050302020204" pitchFamily="34" charset="0"/>
              </a:rPr>
              <a:t> I L </a:t>
            </a:r>
            <a:r>
              <a:rPr lang="en-US" sz="7200" dirty="0" err="1">
                <a:latin typeface="Scramble" panose="020B0603050302020204" pitchFamily="34" charset="0"/>
              </a:rPr>
              <a:t>L</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69429880-3F43-9550-7CB5-722B4DA5118A}"/>
              </a:ext>
            </a:extLst>
          </p:cNvPr>
          <p:cNvSpPr>
            <a:spLocks noGrp="1"/>
          </p:cNvSpPr>
          <p:nvPr>
            <p:ph type="sldNum" sz="quarter" idx="12"/>
          </p:nvPr>
        </p:nvSpPr>
        <p:spPr/>
        <p:txBody>
          <a:bodyPr/>
          <a:lstStyle/>
          <a:p>
            <a:fld id="{1C64261B-DE4C-4901-962F-DE3891883C47}" type="slidenum">
              <a:rPr lang="en-US" smtClean="0"/>
              <a:t>16</a:t>
            </a:fld>
            <a:endParaRPr lang="en-US"/>
          </a:p>
        </p:txBody>
      </p:sp>
    </p:spTree>
    <p:extLst>
      <p:ext uri="{BB962C8B-B14F-4D97-AF65-F5344CB8AC3E}">
        <p14:creationId xmlns:p14="http://schemas.microsoft.com/office/powerpoint/2010/main" val="375852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5D547-B85D-7463-03A0-90250AB5B8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6721747-3283-375D-F082-06519C3F497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a:t>
            </a:r>
            <a:r>
              <a:rPr lang="en-US" sz="7200" dirty="0" err="1">
                <a:latin typeface="Scramble" panose="020B0603050302020204" pitchFamily="34" charset="0"/>
              </a:rPr>
              <a:t>E</a:t>
            </a:r>
            <a:r>
              <a:rPr lang="en-US" sz="7200" dirty="0">
                <a:latin typeface="Scramble" panose="020B0603050302020204" pitchFamily="34" charset="0"/>
              </a:rPr>
              <a:t> K S Y Z</a:t>
            </a:r>
          </a:p>
        </p:txBody>
      </p:sp>
      <p:sp>
        <p:nvSpPr>
          <p:cNvPr id="3" name="TextBox 2">
            <a:extLst>
              <a:ext uri="{FF2B5EF4-FFF2-40B4-BE49-F238E27FC236}">
                <a16:creationId xmlns:a16="http://schemas.microsoft.com/office/drawing/2014/main" id="{6A1923C3-F4C1-CD8B-3F71-F252466ADFE9}"/>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56A04C2-CA3E-0289-1ECC-85116FD8599C}"/>
              </a:ext>
            </a:extLst>
          </p:cNvPr>
          <p:cNvSpPr>
            <a:spLocks noGrp="1"/>
          </p:cNvSpPr>
          <p:nvPr>
            <p:ph type="sldNum" sz="quarter" idx="12"/>
          </p:nvPr>
        </p:nvSpPr>
        <p:spPr/>
        <p:txBody>
          <a:bodyPr/>
          <a:lstStyle/>
          <a:p>
            <a:fld id="{1C64261B-DE4C-4901-962F-DE3891883C47}" type="slidenum">
              <a:rPr lang="en-US" smtClean="0"/>
              <a:t>160</a:t>
            </a:fld>
            <a:endParaRPr lang="en-US"/>
          </a:p>
        </p:txBody>
      </p:sp>
    </p:spTree>
    <p:extLst>
      <p:ext uri="{BB962C8B-B14F-4D97-AF65-F5344CB8AC3E}">
        <p14:creationId xmlns:p14="http://schemas.microsoft.com/office/powerpoint/2010/main" val="53467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22F06-68ED-712A-FA84-8FD33D07E0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E82DD36-E658-5127-E002-3B9D0BD6594B}"/>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SKEEZY</a:t>
            </a:r>
          </a:p>
        </p:txBody>
      </p:sp>
      <p:sp>
        <p:nvSpPr>
          <p:cNvPr id="12" name="TextBox 11">
            <a:extLst>
              <a:ext uri="{FF2B5EF4-FFF2-40B4-BE49-F238E27FC236}">
                <a16:creationId xmlns:a16="http://schemas.microsoft.com/office/drawing/2014/main" id="{0ED30E54-6317-DD79-D591-F7DA31A6072F}"/>
              </a:ext>
            </a:extLst>
          </p:cNvPr>
          <p:cNvSpPr txBox="1"/>
          <p:nvPr/>
        </p:nvSpPr>
        <p:spPr>
          <a:xfrm>
            <a:off x="2039493" y="1824964"/>
            <a:ext cx="9551616" cy="584775"/>
          </a:xfrm>
          <a:prstGeom prst="rect">
            <a:avLst/>
          </a:prstGeom>
          <a:noFill/>
        </p:spPr>
        <p:txBody>
          <a:bodyPr wrap="square" rtlCol="0">
            <a:spAutoFit/>
          </a:bodyPr>
          <a:lstStyle/>
          <a:p>
            <a:r>
              <a:rPr lang="en-US" sz="3200" b="1" dirty="0"/>
              <a:t>SKEEZY: </a:t>
            </a:r>
            <a:r>
              <a:rPr lang="en-US" sz="3200" dirty="0"/>
              <a:t>adj. REPULSIVE (SKEEZIER, SKEEZIEST)</a:t>
            </a:r>
          </a:p>
        </p:txBody>
      </p:sp>
      <p:pic>
        <p:nvPicPr>
          <p:cNvPr id="2" name="Picture 1">
            <a:extLst>
              <a:ext uri="{FF2B5EF4-FFF2-40B4-BE49-F238E27FC236}">
                <a16:creationId xmlns:a16="http://schemas.microsoft.com/office/drawing/2014/main" id="{80D8EDD3-D3E4-B1B4-A562-B1D7ED6699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3374" y="3177813"/>
            <a:ext cx="5715000" cy="3219450"/>
          </a:xfrm>
          <a:prstGeom prst="rect">
            <a:avLst/>
          </a:prstGeom>
        </p:spPr>
      </p:pic>
      <p:pic>
        <p:nvPicPr>
          <p:cNvPr id="5" name="Picture 4">
            <a:extLst>
              <a:ext uri="{FF2B5EF4-FFF2-40B4-BE49-F238E27FC236}">
                <a16:creationId xmlns:a16="http://schemas.microsoft.com/office/drawing/2014/main" id="{694044FA-28E1-50FF-D0A5-A96D2EE828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17426" y="2709983"/>
            <a:ext cx="1497875" cy="467830"/>
          </a:xfrm>
          <a:prstGeom prst="rect">
            <a:avLst/>
          </a:prstGeom>
        </p:spPr>
      </p:pic>
      <p:sp>
        <p:nvSpPr>
          <p:cNvPr id="4" name="Slide Number Placeholder 3">
            <a:extLst>
              <a:ext uri="{FF2B5EF4-FFF2-40B4-BE49-F238E27FC236}">
                <a16:creationId xmlns:a16="http://schemas.microsoft.com/office/drawing/2014/main" id="{D0822D5F-38DD-40CF-C3BA-0A477AB53BA3}"/>
              </a:ext>
            </a:extLst>
          </p:cNvPr>
          <p:cNvSpPr>
            <a:spLocks noGrp="1"/>
          </p:cNvSpPr>
          <p:nvPr>
            <p:ph type="sldNum" sz="quarter" idx="12"/>
          </p:nvPr>
        </p:nvSpPr>
        <p:spPr/>
        <p:txBody>
          <a:bodyPr/>
          <a:lstStyle/>
          <a:p>
            <a:fld id="{1C64261B-DE4C-4901-962F-DE3891883C47}" type="slidenum">
              <a:rPr lang="en-US" smtClean="0"/>
              <a:t>161</a:t>
            </a:fld>
            <a:endParaRPr lang="en-US"/>
          </a:p>
        </p:txBody>
      </p:sp>
    </p:spTree>
    <p:extLst>
      <p:ext uri="{BB962C8B-B14F-4D97-AF65-F5344CB8AC3E}">
        <p14:creationId xmlns:p14="http://schemas.microsoft.com/office/powerpoint/2010/main" val="9286353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50E2-8099-3B5B-AB82-0A2CD5B24E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DFB821-40E3-BEB8-7668-CE86EC1EFC43}"/>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M N T U </a:t>
            </a:r>
            <a:r>
              <a:rPr lang="en-US" sz="7200" dirty="0" err="1">
                <a:latin typeface="Scramble" panose="020B0603050302020204" pitchFamily="34" charset="0"/>
              </a:rPr>
              <a:t>U</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44255E0E-6101-B03A-47FC-4B2AF8075157}"/>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8E02309-3C03-B3DC-2571-A7998922E095}"/>
              </a:ext>
            </a:extLst>
          </p:cNvPr>
          <p:cNvSpPr>
            <a:spLocks noGrp="1"/>
          </p:cNvSpPr>
          <p:nvPr>
            <p:ph type="sldNum" sz="quarter" idx="12"/>
          </p:nvPr>
        </p:nvSpPr>
        <p:spPr/>
        <p:txBody>
          <a:bodyPr/>
          <a:lstStyle/>
          <a:p>
            <a:fld id="{1C64261B-DE4C-4901-962F-DE3891883C47}" type="slidenum">
              <a:rPr lang="en-US" smtClean="0"/>
              <a:t>162</a:t>
            </a:fld>
            <a:endParaRPr lang="en-US"/>
          </a:p>
        </p:txBody>
      </p:sp>
    </p:spTree>
    <p:extLst>
      <p:ext uri="{BB962C8B-B14F-4D97-AF65-F5344CB8AC3E}">
        <p14:creationId xmlns:p14="http://schemas.microsoft.com/office/powerpoint/2010/main" val="358429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91DDA-11C9-AFD8-86A3-4E315A54C88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10A450A-5D82-ADA8-F3C9-ED68B5484762}"/>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390" b="92019" l="8451" r="89202">
                        <a14:foregroundMark x1="9859" y1="42723" x2="16432" y2="70423"/>
                        <a14:foregroundMark x1="16432" y1="70423" x2="22066" y2="78404"/>
                        <a14:foregroundMark x1="22066" y1="78404" x2="31455" y2="85446"/>
                        <a14:foregroundMark x1="31455" y1="85446" x2="52113" y2="90610"/>
                        <a14:foregroundMark x1="52113" y1="90610" x2="61033" y2="89202"/>
                        <a14:foregroundMark x1="61033" y1="89202" x2="87324" y2="63850"/>
                        <a14:foregroundMark x1="87324" y1="63850" x2="89671" y2="42254"/>
                        <a14:foregroundMark x1="89671" y1="42254" x2="78873" y2="20657"/>
                        <a14:foregroundMark x1="78873" y1="20657" x2="55399" y2="11737"/>
                        <a14:foregroundMark x1="55399" y1="11737" x2="46479" y2="10798"/>
                        <a14:foregroundMark x1="46479" y1="10798" x2="36620" y2="15023"/>
                        <a14:foregroundMark x1="36620" y1="15023" x2="33333" y2="23474"/>
                        <a14:foregroundMark x1="33333" y1="23474" x2="37559" y2="34742"/>
                        <a14:foregroundMark x1="37559" y1="34742" x2="69014" y2="33333"/>
                        <a14:foregroundMark x1="69014" y1="33333" x2="77465" y2="37559"/>
                        <a14:foregroundMark x1="77465" y1="37559" x2="76995" y2="48826"/>
                        <a14:foregroundMark x1="76995" y1="48826" x2="69484" y2="62441"/>
                        <a14:foregroundMark x1="69484" y1="62441" x2="58685" y2="71831"/>
                        <a14:foregroundMark x1="58685" y1="71831" x2="46479" y2="73709"/>
                        <a14:foregroundMark x1="46479" y1="73709" x2="33333" y2="66667"/>
                        <a14:foregroundMark x1="33333" y1="66667" x2="23944" y2="49296"/>
                        <a14:foregroundMark x1="23944" y1="49296" x2="20657" y2="28169"/>
                        <a14:foregroundMark x1="20657" y1="28169" x2="13615" y2="32864"/>
                        <a14:foregroundMark x1="9167" y1="41315" x2="8920" y2="41784"/>
                        <a14:foregroundMark x1="13615" y1="32864" x2="9167" y2="41315"/>
                        <a14:foregroundMark x1="8920" y1="41784" x2="9390" y2="44131"/>
                        <a14:foregroundMark x1="37089" y1="18310" x2="84038" y2="40845"/>
                        <a14:foregroundMark x1="72300" y1="23474" x2="72300" y2="48826"/>
                        <a14:foregroundMark x1="85446" y1="62911" x2="62911" y2="52582"/>
                        <a14:foregroundMark x1="53052" y1="45070" x2="83568" y2="48826"/>
                        <a14:foregroundMark x1="83568" y1="48826" x2="86854" y2="51174"/>
                        <a14:foregroundMark x1="67136" y1="31925" x2="56808" y2="44601"/>
                        <a14:foregroundMark x1="57746" y1="45070" x2="67606" y2="59155"/>
                        <a14:foregroundMark x1="67606" y1="59155" x2="73239" y2="60563"/>
                        <a14:foregroundMark x1="73709" y1="70892" x2="55399" y2="79812"/>
                        <a14:foregroundMark x1="55399" y1="79812" x2="42254" y2="79812"/>
                        <a14:foregroundMark x1="42254" y1="79812" x2="23005" y2="62441"/>
                        <a14:foregroundMark x1="23005" y1="62441" x2="19249" y2="43192"/>
                        <a14:foregroundMark x1="19249" y1="43192" x2="25822" y2="33803"/>
                        <a14:foregroundMark x1="25822" y1="33803" x2="30986" y2="39437"/>
                        <a14:foregroundMark x1="52113" y1="92019" x2="50704" y2="78873"/>
                        <a14:backgroundMark x1="51643" y1="94366" x2="51643" y2="94366"/>
                        <a14:backgroundMark x1="53052" y1="93427" x2="53052" y2="93427"/>
                        <a14:backgroundMark x1="52582" y1="93427" x2="52582" y2="93427"/>
                        <a14:backgroundMark x1="7512" y1="41315" x2="7512" y2="41315"/>
                      </a14:backgroundRemoval>
                    </a14:imgEffect>
                  </a14:imgLayer>
                </a14:imgProps>
              </a:ext>
              <a:ext uri="{28A0092B-C50C-407E-A947-70E740481C1C}">
                <a14:useLocalDpi xmlns:a14="http://schemas.microsoft.com/office/drawing/2010/main"/>
              </a:ext>
            </a:extLst>
          </a:blip>
          <a:srcRect/>
          <a:stretch/>
        </p:blipFill>
        <p:spPr>
          <a:xfrm>
            <a:off x="5915094" y="3997439"/>
            <a:ext cx="1987934" cy="1985357"/>
          </a:xfrm>
          <a:prstGeom prst="rect">
            <a:avLst/>
          </a:prstGeom>
        </p:spPr>
      </p:pic>
      <p:sp>
        <p:nvSpPr>
          <p:cNvPr id="3" name="TextBox 2">
            <a:extLst>
              <a:ext uri="{FF2B5EF4-FFF2-40B4-BE49-F238E27FC236}">
                <a16:creationId xmlns:a16="http://schemas.microsoft.com/office/drawing/2014/main" id="{F857805C-E329-75B1-D0A8-F1E1C98A281A}"/>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UNMUTE</a:t>
            </a:r>
          </a:p>
        </p:txBody>
      </p:sp>
      <p:sp>
        <p:nvSpPr>
          <p:cNvPr id="12" name="TextBox 11">
            <a:extLst>
              <a:ext uri="{FF2B5EF4-FFF2-40B4-BE49-F238E27FC236}">
                <a16:creationId xmlns:a16="http://schemas.microsoft.com/office/drawing/2014/main" id="{F47B1F8C-74FB-4CB6-A08B-2D5A766F26B8}"/>
              </a:ext>
            </a:extLst>
          </p:cNvPr>
          <p:cNvSpPr txBox="1"/>
          <p:nvPr/>
        </p:nvSpPr>
        <p:spPr>
          <a:xfrm>
            <a:off x="2039493" y="1824964"/>
            <a:ext cx="9551616" cy="584775"/>
          </a:xfrm>
          <a:prstGeom prst="rect">
            <a:avLst/>
          </a:prstGeom>
          <a:noFill/>
        </p:spPr>
        <p:txBody>
          <a:bodyPr wrap="square" rtlCol="0">
            <a:spAutoFit/>
          </a:bodyPr>
          <a:lstStyle/>
          <a:p>
            <a:r>
              <a:rPr lang="en-US" sz="3200" b="1" dirty="0"/>
              <a:t>UNMUTE: </a:t>
            </a:r>
            <a:r>
              <a:rPr lang="en-US" sz="3200" dirty="0"/>
              <a:t>v. TO STOP MUTING (UNMUTING)</a:t>
            </a:r>
          </a:p>
        </p:txBody>
      </p:sp>
      <p:sp>
        <p:nvSpPr>
          <p:cNvPr id="4" name="TextBox 3">
            <a:extLst>
              <a:ext uri="{FF2B5EF4-FFF2-40B4-BE49-F238E27FC236}">
                <a16:creationId xmlns:a16="http://schemas.microsoft.com/office/drawing/2014/main" id="{F57AF565-399B-BA65-8D46-EC543CA50FC0}"/>
              </a:ext>
            </a:extLst>
          </p:cNvPr>
          <p:cNvSpPr txBox="1"/>
          <p:nvPr/>
        </p:nvSpPr>
        <p:spPr>
          <a:xfrm>
            <a:off x="8758374" y="993967"/>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6" name="TextBox 5">
            <a:extLst>
              <a:ext uri="{FF2B5EF4-FFF2-40B4-BE49-F238E27FC236}">
                <a16:creationId xmlns:a16="http://schemas.microsoft.com/office/drawing/2014/main" id="{2349E3C7-1486-7759-1D38-1B0660A13A3F}"/>
              </a:ext>
            </a:extLst>
          </p:cNvPr>
          <p:cNvSpPr txBox="1"/>
          <p:nvPr/>
        </p:nvSpPr>
        <p:spPr>
          <a:xfrm>
            <a:off x="8758374" y="40919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D</a:t>
            </a:r>
          </a:p>
        </p:txBody>
      </p:sp>
      <p:pic>
        <p:nvPicPr>
          <p:cNvPr id="7" name="Picture 6">
            <a:extLst>
              <a:ext uri="{FF2B5EF4-FFF2-40B4-BE49-F238E27FC236}">
                <a16:creationId xmlns:a16="http://schemas.microsoft.com/office/drawing/2014/main" id="{1BC9702A-AFAD-8B8A-B054-ED2C3FF8F79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68401" y="4159061"/>
            <a:ext cx="1130344" cy="1823735"/>
          </a:xfrm>
          <a:prstGeom prst="rect">
            <a:avLst/>
          </a:prstGeom>
        </p:spPr>
      </p:pic>
      <p:pic>
        <p:nvPicPr>
          <p:cNvPr id="9" name="Picture 8">
            <a:extLst>
              <a:ext uri="{FF2B5EF4-FFF2-40B4-BE49-F238E27FC236}">
                <a16:creationId xmlns:a16="http://schemas.microsoft.com/office/drawing/2014/main" id="{3FBB5E39-BF3B-0C66-E735-DCE6DC50503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59801" y="2673998"/>
            <a:ext cx="4019550" cy="1133475"/>
          </a:xfrm>
          <a:prstGeom prst="rect">
            <a:avLst/>
          </a:prstGeom>
        </p:spPr>
      </p:pic>
      <p:pic>
        <p:nvPicPr>
          <p:cNvPr id="2" name="Picture 1">
            <a:extLst>
              <a:ext uri="{FF2B5EF4-FFF2-40B4-BE49-F238E27FC236}">
                <a16:creationId xmlns:a16="http://schemas.microsoft.com/office/drawing/2014/main" id="{05247BC7-A614-5399-D189-8D2DCB7A364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568400" y="4247967"/>
            <a:ext cx="1130344" cy="1645920"/>
          </a:xfrm>
          <a:prstGeom prst="rect">
            <a:avLst/>
          </a:prstGeom>
        </p:spPr>
      </p:pic>
      <p:pic>
        <p:nvPicPr>
          <p:cNvPr id="5" name="Picture 4">
            <a:extLst>
              <a:ext uri="{FF2B5EF4-FFF2-40B4-BE49-F238E27FC236}">
                <a16:creationId xmlns:a16="http://schemas.microsoft.com/office/drawing/2014/main" id="{1B45C3D5-29CF-6505-E269-8F35A6DFACE6}"/>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10000" b="90000" l="10000" r="90000">
                        <a14:foregroundMark x1="26291" y1="15962" x2="72770" y2="74178"/>
                        <a14:foregroundMark x1="72770" y1="74178" x2="76056" y2="83099"/>
                        <a14:foregroundMark x1="66197" y1="11737" x2="31455" y2="87324"/>
                        <a14:foregroundMark x1="9859" y1="48357" x2="80751" y2="49765"/>
                        <a14:foregroundMark x1="80751" y1="49765" x2="88732" y2="49765"/>
                      </a14:backgroundRemoval>
                    </a14:imgEffect>
                  </a14:imgLayer>
                </a14:imgProps>
              </a:ext>
              <a:ext uri="{28A0092B-C50C-407E-A947-70E740481C1C}">
                <a14:useLocalDpi xmlns:a14="http://schemas.microsoft.com/office/drawing/2010/main"/>
              </a:ext>
            </a:extLst>
          </a:blip>
          <a:srcRect/>
          <a:stretch/>
        </p:blipFill>
        <p:spPr>
          <a:xfrm>
            <a:off x="5806919" y="3970213"/>
            <a:ext cx="2204284" cy="2201427"/>
          </a:xfrm>
          <a:prstGeom prst="rect">
            <a:avLst/>
          </a:prstGeom>
        </p:spPr>
      </p:pic>
      <p:pic>
        <p:nvPicPr>
          <p:cNvPr id="10" name="Recorded Sound">
            <a:hlinkClick r:id="" action="ppaction://media"/>
            <a:extLst>
              <a:ext uri="{FF2B5EF4-FFF2-40B4-BE49-F238E27FC236}">
                <a16:creationId xmlns:a16="http://schemas.microsoft.com/office/drawing/2014/main" id="{44CDD918-172F-0F3E-93C3-3464BA234CF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785600" y="6451600"/>
            <a:ext cx="406400" cy="406400"/>
          </a:xfrm>
          <a:prstGeom prst="rect">
            <a:avLst/>
          </a:prstGeom>
        </p:spPr>
      </p:pic>
      <p:pic>
        <p:nvPicPr>
          <p:cNvPr id="11" name="Recorded Sound">
            <a:hlinkClick r:id="" action="ppaction://media"/>
            <a:extLst>
              <a:ext uri="{FF2B5EF4-FFF2-40B4-BE49-F238E27FC236}">
                <a16:creationId xmlns:a16="http://schemas.microsoft.com/office/drawing/2014/main" id="{C8677245-FA32-CB82-86A3-485457656EA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785600" y="6010385"/>
            <a:ext cx="406400" cy="406400"/>
          </a:xfrm>
          <a:prstGeom prst="rect">
            <a:avLst/>
          </a:prstGeom>
        </p:spPr>
      </p:pic>
      <p:sp>
        <p:nvSpPr>
          <p:cNvPr id="13" name="Slide Number Placeholder 12">
            <a:extLst>
              <a:ext uri="{FF2B5EF4-FFF2-40B4-BE49-F238E27FC236}">
                <a16:creationId xmlns:a16="http://schemas.microsoft.com/office/drawing/2014/main" id="{4B507C74-2488-AA9E-A79B-9A6981C8D8E4}"/>
              </a:ext>
            </a:extLst>
          </p:cNvPr>
          <p:cNvSpPr>
            <a:spLocks noGrp="1"/>
          </p:cNvSpPr>
          <p:nvPr>
            <p:ph type="sldNum" sz="quarter" idx="12"/>
          </p:nvPr>
        </p:nvSpPr>
        <p:spPr/>
        <p:txBody>
          <a:bodyPr/>
          <a:lstStyle/>
          <a:p>
            <a:fld id="{1C64261B-DE4C-4901-962F-DE3891883C47}" type="slidenum">
              <a:rPr lang="en-US" smtClean="0"/>
              <a:t>163</a:t>
            </a:fld>
            <a:endParaRPr lang="en-US"/>
          </a:p>
        </p:txBody>
      </p:sp>
    </p:spTree>
    <p:extLst>
      <p:ext uri="{BB962C8B-B14F-4D97-AF65-F5344CB8AC3E}">
        <p14:creationId xmlns:p14="http://schemas.microsoft.com/office/powerpoint/2010/main" val="185798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1000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5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4969" fill="hold"/>
                                        <p:tgtEl>
                                          <p:spTgt spid="10"/>
                                        </p:tgtEl>
                                      </p:cBhvr>
                                    </p:cmd>
                                  </p:childTnLst>
                                </p:cTn>
                              </p:par>
                              <p:par>
                                <p:cTn id="15" presetID="1" presetClass="mediacall" presetSubtype="0" fill="hold" nodeType="withEffect">
                                  <p:stCondLst>
                                    <p:cond delay="10000"/>
                                  </p:stCondLst>
                                  <p:childTnLst>
                                    <p:cmd type="call" cmd="playFrom(0.0)">
                                      <p:cBhvr>
                                        <p:cTn id="16" dur="18004" fill="hold"/>
                                        <p:tgtEl>
                                          <p:spTgt spid="11"/>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childTnLst>
        </p:cTn>
      </p:par>
    </p:tnLst>
    <p:bldLst>
      <p:bldP spid="4" grpId="0"/>
      <p:bldP spid="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F2EA9-A2FB-1043-FE7B-24EC8F7872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E9E327F-9D8B-B96E-5A91-C64200B26496}"/>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I N P R U</a:t>
            </a:r>
          </a:p>
        </p:txBody>
      </p:sp>
      <p:sp>
        <p:nvSpPr>
          <p:cNvPr id="3" name="TextBox 2">
            <a:extLst>
              <a:ext uri="{FF2B5EF4-FFF2-40B4-BE49-F238E27FC236}">
                <a16:creationId xmlns:a16="http://schemas.microsoft.com/office/drawing/2014/main" id="{630C39B5-0B2E-F917-AABA-DD04DA4B06C5}"/>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DD029303-8907-3E7A-74CF-A8E659424C2C}"/>
              </a:ext>
            </a:extLst>
          </p:cNvPr>
          <p:cNvSpPr>
            <a:spLocks noGrp="1"/>
          </p:cNvSpPr>
          <p:nvPr>
            <p:ph type="sldNum" sz="quarter" idx="12"/>
          </p:nvPr>
        </p:nvSpPr>
        <p:spPr/>
        <p:txBody>
          <a:bodyPr/>
          <a:lstStyle/>
          <a:p>
            <a:fld id="{1C64261B-DE4C-4901-962F-DE3891883C47}" type="slidenum">
              <a:rPr lang="en-US" smtClean="0"/>
              <a:t>164</a:t>
            </a:fld>
            <a:endParaRPr lang="en-US"/>
          </a:p>
        </p:txBody>
      </p:sp>
    </p:spTree>
    <p:extLst>
      <p:ext uri="{BB962C8B-B14F-4D97-AF65-F5344CB8AC3E}">
        <p14:creationId xmlns:p14="http://schemas.microsoft.com/office/powerpoint/2010/main" val="316925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291CE-275A-B900-075F-32F4EAF504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FB23F3-BBFC-52B5-B216-3EFAB1C6E32A}"/>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UNPAIR</a:t>
            </a:r>
          </a:p>
        </p:txBody>
      </p:sp>
      <p:sp>
        <p:nvSpPr>
          <p:cNvPr id="12" name="TextBox 11">
            <a:extLst>
              <a:ext uri="{FF2B5EF4-FFF2-40B4-BE49-F238E27FC236}">
                <a16:creationId xmlns:a16="http://schemas.microsoft.com/office/drawing/2014/main" id="{C3C7275E-996C-D21A-6672-8B6132BBB33F}"/>
              </a:ext>
            </a:extLst>
          </p:cNvPr>
          <p:cNvSpPr txBox="1"/>
          <p:nvPr/>
        </p:nvSpPr>
        <p:spPr>
          <a:xfrm>
            <a:off x="2143996" y="1837704"/>
            <a:ext cx="7905695" cy="584775"/>
          </a:xfrm>
          <a:prstGeom prst="rect">
            <a:avLst/>
          </a:prstGeom>
          <a:noFill/>
        </p:spPr>
        <p:txBody>
          <a:bodyPr wrap="square" rtlCol="0">
            <a:spAutoFit/>
          </a:bodyPr>
          <a:lstStyle/>
          <a:p>
            <a:r>
              <a:rPr lang="en-US" sz="3200" b="1" dirty="0"/>
              <a:t>UNPAIR: </a:t>
            </a:r>
            <a:r>
              <a:rPr lang="en-US" sz="3200" dirty="0"/>
              <a:t>v. TO CAUSE TO STOP BEING PAIRED </a:t>
            </a:r>
          </a:p>
        </p:txBody>
      </p:sp>
      <p:sp>
        <p:nvSpPr>
          <p:cNvPr id="4" name="TextBox 3">
            <a:extLst>
              <a:ext uri="{FF2B5EF4-FFF2-40B4-BE49-F238E27FC236}">
                <a16:creationId xmlns:a16="http://schemas.microsoft.com/office/drawing/2014/main" id="{656596AE-1400-AFF6-4290-0A31691AD608}"/>
              </a:ext>
            </a:extLst>
          </p:cNvPr>
          <p:cNvSpPr txBox="1"/>
          <p:nvPr/>
        </p:nvSpPr>
        <p:spPr>
          <a:xfrm>
            <a:off x="8669601" y="729708"/>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 name="TextBox 1">
            <a:extLst>
              <a:ext uri="{FF2B5EF4-FFF2-40B4-BE49-F238E27FC236}">
                <a16:creationId xmlns:a16="http://schemas.microsoft.com/office/drawing/2014/main" id="{E4D9ABCF-DF1A-BAAA-E628-5FE03D75C7D5}"/>
              </a:ext>
            </a:extLst>
          </p:cNvPr>
          <p:cNvSpPr txBox="1"/>
          <p:nvPr/>
        </p:nvSpPr>
        <p:spPr>
          <a:xfrm>
            <a:off x="3567848" y="2407090"/>
            <a:ext cx="4644336" cy="584775"/>
          </a:xfrm>
          <a:prstGeom prst="rect">
            <a:avLst/>
          </a:prstGeom>
          <a:noFill/>
        </p:spPr>
        <p:txBody>
          <a:bodyPr wrap="square" rtlCol="0">
            <a:spAutoFit/>
          </a:bodyPr>
          <a:lstStyle/>
          <a:p>
            <a:r>
              <a:rPr lang="en-US" sz="3200" dirty="0"/>
              <a:t> (UNPAIRED, UNPAIRING) </a:t>
            </a:r>
          </a:p>
        </p:txBody>
      </p:sp>
      <p:pic>
        <p:nvPicPr>
          <p:cNvPr id="5" name="Picture 4">
            <a:extLst>
              <a:ext uri="{FF2B5EF4-FFF2-40B4-BE49-F238E27FC236}">
                <a16:creationId xmlns:a16="http://schemas.microsoft.com/office/drawing/2014/main" id="{86E303F2-0B4B-0F5F-71A1-CA47AF6FFE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0463" y="3428253"/>
            <a:ext cx="3581400" cy="2014538"/>
          </a:xfrm>
          <a:prstGeom prst="rect">
            <a:avLst/>
          </a:prstGeom>
        </p:spPr>
      </p:pic>
      <p:pic>
        <p:nvPicPr>
          <p:cNvPr id="10" name="Picture 9">
            <a:extLst>
              <a:ext uri="{FF2B5EF4-FFF2-40B4-BE49-F238E27FC236}">
                <a16:creationId xmlns:a16="http://schemas.microsoft.com/office/drawing/2014/main" id="{A5376D89-8D18-D082-48F4-E3C97E9385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8291" y="3428253"/>
            <a:ext cx="3581400" cy="2014538"/>
          </a:xfrm>
          <a:prstGeom prst="rect">
            <a:avLst/>
          </a:prstGeom>
        </p:spPr>
      </p:pic>
      <p:sp>
        <p:nvSpPr>
          <p:cNvPr id="6" name="Slide Number Placeholder 5">
            <a:extLst>
              <a:ext uri="{FF2B5EF4-FFF2-40B4-BE49-F238E27FC236}">
                <a16:creationId xmlns:a16="http://schemas.microsoft.com/office/drawing/2014/main" id="{6CAB6D7F-7E09-D457-A364-9BBE26FA4EE2}"/>
              </a:ext>
            </a:extLst>
          </p:cNvPr>
          <p:cNvSpPr>
            <a:spLocks noGrp="1"/>
          </p:cNvSpPr>
          <p:nvPr>
            <p:ph type="sldNum" sz="quarter" idx="12"/>
          </p:nvPr>
        </p:nvSpPr>
        <p:spPr/>
        <p:txBody>
          <a:bodyPr/>
          <a:lstStyle/>
          <a:p>
            <a:fld id="{1C64261B-DE4C-4901-962F-DE3891883C47}" type="slidenum">
              <a:rPr lang="en-US" smtClean="0"/>
              <a:t>165</a:t>
            </a:fld>
            <a:endParaRPr lang="en-US"/>
          </a:p>
        </p:txBody>
      </p:sp>
      <p:sp>
        <p:nvSpPr>
          <p:cNvPr id="7" name="Oval 6">
            <a:extLst>
              <a:ext uri="{FF2B5EF4-FFF2-40B4-BE49-F238E27FC236}">
                <a16:creationId xmlns:a16="http://schemas.microsoft.com/office/drawing/2014/main" id="{DCFCA475-CCD0-4639-9DA7-B8AB54E47F70}"/>
              </a:ext>
            </a:extLst>
          </p:cNvPr>
          <p:cNvSpPr/>
          <p:nvPr/>
        </p:nvSpPr>
        <p:spPr>
          <a:xfrm>
            <a:off x="6644638" y="3892730"/>
            <a:ext cx="914401" cy="42672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94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A91BA-8BFC-F2A1-6DA5-26B3DE4A79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6B2D53-F891-5FBE-ED3D-974B5E80631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B D E </a:t>
            </a:r>
            <a:r>
              <a:rPr lang="en-US" sz="7200" dirty="0" err="1">
                <a:latin typeface="Scramble" panose="020B0603050302020204" pitchFamily="34" charset="0"/>
              </a:rPr>
              <a:t>E</a:t>
            </a:r>
            <a:r>
              <a:rPr lang="en-US" sz="7200" dirty="0">
                <a:latin typeface="Scramble" panose="020B0603050302020204" pitchFamily="34" charset="0"/>
              </a:rPr>
              <a:t> R V</a:t>
            </a:r>
          </a:p>
        </p:txBody>
      </p:sp>
      <p:sp>
        <p:nvSpPr>
          <p:cNvPr id="3" name="TextBox 2">
            <a:extLst>
              <a:ext uri="{FF2B5EF4-FFF2-40B4-BE49-F238E27FC236}">
                <a16:creationId xmlns:a16="http://schemas.microsoft.com/office/drawing/2014/main" id="{CD0520F0-FB44-F268-0F3D-39F246752D06}"/>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8BE8E0F-BEB8-15C3-A590-66F60B2461F6}"/>
              </a:ext>
            </a:extLst>
          </p:cNvPr>
          <p:cNvSpPr>
            <a:spLocks noGrp="1"/>
          </p:cNvSpPr>
          <p:nvPr>
            <p:ph type="sldNum" sz="quarter" idx="12"/>
          </p:nvPr>
        </p:nvSpPr>
        <p:spPr/>
        <p:txBody>
          <a:bodyPr/>
          <a:lstStyle/>
          <a:p>
            <a:fld id="{1C64261B-DE4C-4901-962F-DE3891883C47}" type="slidenum">
              <a:rPr lang="en-US" smtClean="0"/>
              <a:t>166</a:t>
            </a:fld>
            <a:endParaRPr lang="en-US"/>
          </a:p>
        </p:txBody>
      </p:sp>
    </p:spTree>
    <p:extLst>
      <p:ext uri="{BB962C8B-B14F-4D97-AF65-F5344CB8AC3E}">
        <p14:creationId xmlns:p14="http://schemas.microsoft.com/office/powerpoint/2010/main" val="86971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F5B8D-D643-2537-4209-FD6DAADFD9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75450E-52B5-2DA6-2D00-E916D950AC62}"/>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VERBED</a:t>
            </a:r>
          </a:p>
        </p:txBody>
      </p:sp>
      <p:sp>
        <p:nvSpPr>
          <p:cNvPr id="12" name="TextBox 11">
            <a:extLst>
              <a:ext uri="{FF2B5EF4-FFF2-40B4-BE49-F238E27FC236}">
                <a16:creationId xmlns:a16="http://schemas.microsoft.com/office/drawing/2014/main" id="{69A6D6C0-0119-CF67-76A0-E452FEA6C5D3}"/>
              </a:ext>
            </a:extLst>
          </p:cNvPr>
          <p:cNvSpPr txBox="1"/>
          <p:nvPr/>
        </p:nvSpPr>
        <p:spPr>
          <a:xfrm>
            <a:off x="3154190" y="1629954"/>
            <a:ext cx="5327959" cy="1077218"/>
          </a:xfrm>
          <a:prstGeom prst="rect">
            <a:avLst/>
          </a:prstGeom>
          <a:noFill/>
        </p:spPr>
        <p:txBody>
          <a:bodyPr wrap="square" rtlCol="0">
            <a:spAutoFit/>
          </a:bodyPr>
          <a:lstStyle/>
          <a:p>
            <a:r>
              <a:rPr lang="en-US" sz="3200" b="1" dirty="0"/>
              <a:t>VERBED: </a:t>
            </a:r>
            <a:r>
              <a:rPr lang="en-US" sz="3200" dirty="0"/>
              <a:t>v. TO USE A NOUN AS A GRAMMATICAL PREDICATE</a:t>
            </a:r>
          </a:p>
        </p:txBody>
      </p:sp>
      <p:sp>
        <p:nvSpPr>
          <p:cNvPr id="4" name="TextBox 3">
            <a:extLst>
              <a:ext uri="{FF2B5EF4-FFF2-40B4-BE49-F238E27FC236}">
                <a16:creationId xmlns:a16="http://schemas.microsoft.com/office/drawing/2014/main" id="{70FDFD01-ED45-0258-B8D8-4C80C7AFFA4B}"/>
              </a:ext>
            </a:extLst>
          </p:cNvPr>
          <p:cNvSpPr txBox="1"/>
          <p:nvPr/>
        </p:nvSpPr>
        <p:spPr>
          <a:xfrm>
            <a:off x="2416846" y="788513"/>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O</a:t>
            </a:r>
          </a:p>
        </p:txBody>
      </p:sp>
      <p:sp>
        <p:nvSpPr>
          <p:cNvPr id="2" name="TextBox 1">
            <a:extLst>
              <a:ext uri="{FF2B5EF4-FFF2-40B4-BE49-F238E27FC236}">
                <a16:creationId xmlns:a16="http://schemas.microsoft.com/office/drawing/2014/main" id="{746B13CB-76F7-17D8-5620-D679D3AA6FA3}"/>
              </a:ext>
            </a:extLst>
          </p:cNvPr>
          <p:cNvSpPr txBox="1"/>
          <p:nvPr/>
        </p:nvSpPr>
        <p:spPr>
          <a:xfrm>
            <a:off x="2789083" y="2664623"/>
            <a:ext cx="6346862" cy="584775"/>
          </a:xfrm>
          <a:prstGeom prst="rect">
            <a:avLst/>
          </a:prstGeom>
          <a:noFill/>
        </p:spPr>
        <p:txBody>
          <a:bodyPr wrap="square" rtlCol="0">
            <a:spAutoFit/>
          </a:bodyPr>
          <a:lstStyle/>
          <a:p>
            <a:r>
              <a:rPr lang="en-US" sz="3200" dirty="0"/>
              <a:t> (VERB, VERBS, VERBED, VERBING)</a:t>
            </a:r>
          </a:p>
        </p:txBody>
      </p:sp>
      <p:pic>
        <p:nvPicPr>
          <p:cNvPr id="6" name="Picture 5">
            <a:extLst>
              <a:ext uri="{FF2B5EF4-FFF2-40B4-BE49-F238E27FC236}">
                <a16:creationId xmlns:a16="http://schemas.microsoft.com/office/drawing/2014/main" id="{65DD5FE4-8C17-9626-8A8F-23E8A0615D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6378" y="3721978"/>
            <a:ext cx="4323582" cy="2161791"/>
          </a:xfrm>
          <a:prstGeom prst="rect">
            <a:avLst/>
          </a:prstGeom>
        </p:spPr>
      </p:pic>
      <p:pic>
        <p:nvPicPr>
          <p:cNvPr id="11" name="Picture 10">
            <a:extLst>
              <a:ext uri="{FF2B5EF4-FFF2-40B4-BE49-F238E27FC236}">
                <a16:creationId xmlns:a16="http://schemas.microsoft.com/office/drawing/2014/main" id="{C9400D92-615D-8A8F-FE72-719CA3B962E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4847" b="97704" l="899" r="95506">
                        <a14:foregroundMark x1="21124" y1="7398" x2="52809" y2="20153"/>
                        <a14:foregroundMark x1="52809" y1="20153" x2="34157" y2="15306"/>
                        <a14:foregroundMark x1="34157" y1="15306" x2="24270" y2="11224"/>
                        <a14:foregroundMark x1="1348" y1="30357" x2="1124" y2="84694"/>
                        <a14:foregroundMark x1="1124" y1="84694" x2="12809" y2="84184"/>
                        <a14:foregroundMark x1="12809" y1="84184" x2="46517" y2="69388"/>
                        <a14:foregroundMark x1="8090" y1="97704" x2="53258" y2="75765"/>
                        <a14:foregroundMark x1="55955" y1="85204" x2="55955" y2="85459"/>
                        <a14:foregroundMark x1="53258" y1="75765" x2="54831" y2="81633"/>
                        <a14:foregroundMark x1="60674" y1="87245" x2="63371" y2="88265"/>
                        <a14:foregroundMark x1="58652" y1="86480" x2="60674" y2="87245"/>
                        <a14:foregroundMark x1="55955" y1="85459" x2="58652" y2="86480"/>
                        <a14:foregroundMark x1="67191" y1="85969" x2="70562" y2="83929"/>
                        <a14:foregroundMark x1="71461" y1="81888" x2="73483" y2="77296"/>
                        <a14:foregroundMark x1="70562" y1="83929" x2="70787" y2="83673"/>
                        <a14:foregroundMark x1="73483" y1="77296" x2="73933" y2="69133"/>
                        <a14:foregroundMark x1="73933" y1="69133" x2="66517" y2="64031"/>
                        <a14:foregroundMark x1="66517" y1="64031" x2="66517" y2="54337"/>
                        <a14:foregroundMark x1="66517" y1="54337" x2="84719" y2="51786"/>
                        <a14:foregroundMark x1="84719" y1="51786" x2="91011" y2="48724"/>
                        <a14:foregroundMark x1="91011" y1="48724" x2="90787" y2="38010"/>
                        <a14:foregroundMark x1="90787" y1="38010" x2="26966" y2="5612"/>
                        <a14:foregroundMark x1="26966" y1="5612" x2="26742" y2="5357"/>
                        <a14:foregroundMark x1="42472" y1="18622" x2="52360" y2="26020"/>
                        <a14:foregroundMark x1="16180" y1="10969" x2="41348" y2="25000"/>
                        <a14:foregroundMark x1="41348" y1="25000" x2="44719" y2="28827"/>
                        <a14:foregroundMark x1="58427" y1="48980" x2="59101" y2="75000"/>
                        <a14:foregroundMark x1="59101" y1="75000" x2="70112" y2="69643"/>
                        <a14:foregroundMark x1="70112" y1="69643" x2="72360" y2="62500"/>
                        <a14:foregroundMark x1="72360" y1="62500" x2="71910" y2="49490"/>
                        <a14:foregroundMark x1="71910" y1="49490" x2="62472" y2="51276"/>
                        <a14:foregroundMark x1="62472" y1="51276" x2="60674" y2="53571"/>
                        <a14:foregroundMark x1="56180" y1="87500" x2="60674" y2="89796"/>
                        <a14:foregroundMark x1="56404" y1="95663" x2="56854" y2="91837"/>
                        <a14:foregroundMark x1="77528" y1="64286" x2="90562" y2="56633"/>
                        <a14:foregroundMark x1="95955" y1="48214" x2="92809" y2="42347"/>
                        <a14:foregroundMark x1="12360" y1="10714" x2="18652" y2="10969"/>
                        <a14:foregroundMark x1="11461" y1="9694" x2="17303" y2="12245"/>
                        <a14:foregroundMark x1="59775" y1="16327" x2="67640" y2="19898"/>
                        <a14:foregroundMark x1="31685" y1="22449" x2="41348" y2="28316"/>
                        <a14:foregroundMark x1="17753" y1="14031" x2="31685" y2="22449"/>
                        <a14:foregroundMark x1="6292" y1="97194" x2="899" y2="97704"/>
                        <a14:foregroundMark x1="91461" y1="64541" x2="91461" y2="63265"/>
                        <a14:foregroundMark x1="13933" y1="21173" x2="13933" y2="21173"/>
                        <a14:foregroundMark x1="40899" y1="8163" x2="46517" y2="10714"/>
                        <a14:foregroundMark x1="42247" y1="10204" x2="40674" y2="15051"/>
                        <a14:foregroundMark x1="39551" y1="9439" x2="38202" y2="13265"/>
                        <a14:backgroundMark x1="10787" y1="21173" x2="10787" y2="23980"/>
                        <a14:backgroundMark x1="10562" y1="16327" x2="10787" y2="21173"/>
                        <a14:backgroundMark x1="10337" y1="9439" x2="10337" y2="11224"/>
                        <a14:backgroundMark x1="52584" y1="82653" x2="43596" y2="90306"/>
                        <a14:backgroundMark x1="68090" y1="78061" x2="60674" y2="82908"/>
                        <a14:backgroundMark x1="58876" y1="86480" x2="58876" y2="86480"/>
                        <a14:backgroundMark x1="57978" y1="87245" x2="57978" y2="87245"/>
                        <a14:backgroundMark x1="53258" y1="81122" x2="52584" y2="84184"/>
                        <a14:backgroundMark x1="28090" y1="22449" x2="28090" y2="22449"/>
                        <a14:backgroundMark x1="21798" y1="98214" x2="29213" y2="96939"/>
                        <a14:backgroundMark x1="26966" y1="98214" x2="19101" y2="99490"/>
                        <a14:backgroundMark x1="16854" y1="99235" x2="22472" y2="98214"/>
                      </a14:backgroundRemoval>
                    </a14:imgEffect>
                  </a14:imgLayer>
                </a14:imgProps>
              </a:ext>
              <a:ext uri="{28A0092B-C50C-407E-A947-70E740481C1C}">
                <a14:useLocalDpi xmlns:a14="http://schemas.microsoft.com/office/drawing/2010/main"/>
              </a:ext>
            </a:extLst>
          </a:blip>
          <a:srcRect/>
          <a:stretch/>
        </p:blipFill>
        <p:spPr>
          <a:xfrm>
            <a:off x="314187" y="292420"/>
            <a:ext cx="1920106" cy="1692837"/>
          </a:xfrm>
          <a:prstGeom prst="rect">
            <a:avLst/>
          </a:prstGeom>
        </p:spPr>
      </p:pic>
      <p:sp>
        <p:nvSpPr>
          <p:cNvPr id="13" name="TextBox 12">
            <a:extLst>
              <a:ext uri="{FF2B5EF4-FFF2-40B4-BE49-F238E27FC236}">
                <a16:creationId xmlns:a16="http://schemas.microsoft.com/office/drawing/2014/main" id="{A74A2BBC-D8A3-7A9C-50B8-FF66EAE14F85}"/>
              </a:ext>
            </a:extLst>
          </p:cNvPr>
          <p:cNvSpPr txBox="1"/>
          <p:nvPr/>
        </p:nvSpPr>
        <p:spPr>
          <a:xfrm>
            <a:off x="4149643" y="5410922"/>
            <a:ext cx="3775523" cy="369332"/>
          </a:xfrm>
          <a:prstGeom prst="rect">
            <a:avLst/>
          </a:prstGeom>
          <a:noFill/>
        </p:spPr>
        <p:txBody>
          <a:bodyPr wrap="square" rtlCol="0">
            <a:spAutoFit/>
          </a:bodyPr>
          <a:lstStyle/>
          <a:p>
            <a:r>
              <a:rPr lang="en-US" b="1" dirty="0">
                <a:solidFill>
                  <a:schemeClr val="accent6">
                    <a:lumMod val="75000"/>
                  </a:schemeClr>
                </a:solidFill>
              </a:rPr>
              <a:t>FRIEND (n.)                       </a:t>
            </a:r>
            <a:r>
              <a:rPr lang="en-US" dirty="0">
                <a:solidFill>
                  <a:schemeClr val="bg2"/>
                </a:solidFill>
              </a:rPr>
              <a:t>FRIENDED (v.)</a:t>
            </a:r>
          </a:p>
        </p:txBody>
      </p:sp>
      <p:sp>
        <p:nvSpPr>
          <p:cNvPr id="5" name="Slide Number Placeholder 4">
            <a:extLst>
              <a:ext uri="{FF2B5EF4-FFF2-40B4-BE49-F238E27FC236}">
                <a16:creationId xmlns:a16="http://schemas.microsoft.com/office/drawing/2014/main" id="{B3DE4CD1-FBBD-CF24-66E9-539B60988287}"/>
              </a:ext>
            </a:extLst>
          </p:cNvPr>
          <p:cNvSpPr>
            <a:spLocks noGrp="1"/>
          </p:cNvSpPr>
          <p:nvPr>
            <p:ph type="sldNum" sz="quarter" idx="12"/>
          </p:nvPr>
        </p:nvSpPr>
        <p:spPr/>
        <p:txBody>
          <a:bodyPr/>
          <a:lstStyle/>
          <a:p>
            <a:fld id="{1C64261B-DE4C-4901-962F-DE3891883C47}" type="slidenum">
              <a:rPr lang="en-US" smtClean="0"/>
              <a:t>167</a:t>
            </a:fld>
            <a:endParaRPr lang="en-US"/>
          </a:p>
        </p:txBody>
      </p:sp>
    </p:spTree>
    <p:extLst>
      <p:ext uri="{BB962C8B-B14F-4D97-AF65-F5344CB8AC3E}">
        <p14:creationId xmlns:p14="http://schemas.microsoft.com/office/powerpoint/2010/main" val="11941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9F510-D35E-301E-93A3-43B6EBF24D0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3BC0DA-9D13-1314-CE58-C4F46A6AB254}"/>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B G I </a:t>
            </a:r>
            <a:r>
              <a:rPr lang="en-US" sz="7200" dirty="0" err="1">
                <a:latin typeface="Scramble" panose="020B0603050302020204" pitchFamily="34" charset="0"/>
              </a:rPr>
              <a:t>I</a:t>
            </a:r>
            <a:r>
              <a:rPr lang="en-US" sz="7200" dirty="0">
                <a:latin typeface="Scramble" panose="020B0603050302020204" pitchFamily="34" charset="0"/>
              </a:rPr>
              <a:t> N V</a:t>
            </a:r>
          </a:p>
        </p:txBody>
      </p:sp>
      <p:sp>
        <p:nvSpPr>
          <p:cNvPr id="3" name="TextBox 2">
            <a:extLst>
              <a:ext uri="{FF2B5EF4-FFF2-40B4-BE49-F238E27FC236}">
                <a16:creationId xmlns:a16="http://schemas.microsoft.com/office/drawing/2014/main" id="{B93720CB-ED5F-6958-2F83-C5B976096EB2}"/>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BFFBD1EC-249F-AF54-DFAB-B604092FF415}"/>
              </a:ext>
            </a:extLst>
          </p:cNvPr>
          <p:cNvSpPr>
            <a:spLocks noGrp="1"/>
          </p:cNvSpPr>
          <p:nvPr>
            <p:ph type="sldNum" sz="quarter" idx="12"/>
          </p:nvPr>
        </p:nvSpPr>
        <p:spPr/>
        <p:txBody>
          <a:bodyPr/>
          <a:lstStyle/>
          <a:p>
            <a:fld id="{1C64261B-DE4C-4901-962F-DE3891883C47}" type="slidenum">
              <a:rPr lang="en-US" smtClean="0"/>
              <a:t>168</a:t>
            </a:fld>
            <a:endParaRPr lang="en-US"/>
          </a:p>
        </p:txBody>
      </p:sp>
    </p:spTree>
    <p:extLst>
      <p:ext uri="{BB962C8B-B14F-4D97-AF65-F5344CB8AC3E}">
        <p14:creationId xmlns:p14="http://schemas.microsoft.com/office/powerpoint/2010/main" val="12926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ACA9B-5FFE-FAD8-567B-515C4E2D1A8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AA7AA6-59F7-494D-48AA-1B123BEC222A}"/>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VIBING</a:t>
            </a:r>
          </a:p>
        </p:txBody>
      </p:sp>
      <p:sp>
        <p:nvSpPr>
          <p:cNvPr id="12" name="TextBox 11">
            <a:extLst>
              <a:ext uri="{FF2B5EF4-FFF2-40B4-BE49-F238E27FC236}">
                <a16:creationId xmlns:a16="http://schemas.microsoft.com/office/drawing/2014/main" id="{D795C613-07B5-D7E6-E367-89C1B5AF5E4A}"/>
              </a:ext>
            </a:extLst>
          </p:cNvPr>
          <p:cNvSpPr txBox="1"/>
          <p:nvPr/>
        </p:nvSpPr>
        <p:spPr>
          <a:xfrm>
            <a:off x="3154190" y="1629954"/>
            <a:ext cx="5327959" cy="584775"/>
          </a:xfrm>
          <a:prstGeom prst="rect">
            <a:avLst/>
          </a:prstGeom>
          <a:noFill/>
        </p:spPr>
        <p:txBody>
          <a:bodyPr wrap="square" rtlCol="0">
            <a:spAutoFit/>
          </a:bodyPr>
          <a:lstStyle/>
          <a:p>
            <a:r>
              <a:rPr lang="en-US" sz="3200" b="1" dirty="0"/>
              <a:t>VIBING: </a:t>
            </a:r>
            <a:r>
              <a:rPr lang="en-US" sz="3200" dirty="0"/>
              <a:t>v. BEING COMPATIBLE</a:t>
            </a:r>
          </a:p>
        </p:txBody>
      </p:sp>
      <p:sp>
        <p:nvSpPr>
          <p:cNvPr id="2" name="TextBox 1">
            <a:extLst>
              <a:ext uri="{FF2B5EF4-FFF2-40B4-BE49-F238E27FC236}">
                <a16:creationId xmlns:a16="http://schemas.microsoft.com/office/drawing/2014/main" id="{0E358275-A691-FDFC-0D9D-D7BD1DCFE5D0}"/>
              </a:ext>
            </a:extLst>
          </p:cNvPr>
          <p:cNvSpPr txBox="1"/>
          <p:nvPr/>
        </p:nvSpPr>
        <p:spPr>
          <a:xfrm>
            <a:off x="3215803" y="2153175"/>
            <a:ext cx="6346862" cy="584775"/>
          </a:xfrm>
          <a:prstGeom prst="rect">
            <a:avLst/>
          </a:prstGeom>
          <a:noFill/>
        </p:spPr>
        <p:txBody>
          <a:bodyPr wrap="square" rtlCol="0">
            <a:spAutoFit/>
          </a:bodyPr>
          <a:lstStyle/>
          <a:p>
            <a:r>
              <a:rPr lang="en-US" sz="3200" dirty="0"/>
              <a:t> (VIBE, VIBES, VIBED, VIBING)</a:t>
            </a:r>
          </a:p>
        </p:txBody>
      </p:sp>
      <p:pic>
        <p:nvPicPr>
          <p:cNvPr id="5" name="Picture 4">
            <a:extLst>
              <a:ext uri="{FF2B5EF4-FFF2-40B4-BE49-F238E27FC236}">
                <a16:creationId xmlns:a16="http://schemas.microsoft.com/office/drawing/2014/main" id="{0D731AE4-2B0C-3A78-804C-34CD20A8EDD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5019" b="93647" l="8317" r="95745">
                        <a14:foregroundMark x1="55770" y1="5019" x2="61702" y2="93647"/>
                        <a14:foregroundMark x1="7157" y1="50064" x2="60606" y2="51017"/>
                        <a14:foregroundMark x1="60606" y1="51017" x2="94649" y2="49238"/>
                        <a14:foregroundMark x1="94649" y1="49238" x2="95100" y2="49111"/>
                        <a14:foregroundMark x1="91876" y1="30432" x2="95551" y2="44981"/>
                        <a14:foregroundMark x1="8382" y1="61944" x2="38362" y2="54193"/>
                        <a14:foregroundMark x1="38362" y1="54193" x2="39072" y2="54193"/>
                        <a14:foregroundMark x1="93359" y1="64612" x2="93359" y2="68933"/>
                        <a14:foregroundMark x1="90651" y1="71347" x2="92134" y2="71347"/>
                        <a14:foregroundMark x1="93359" y1="67471" x2="94326" y2="66518"/>
                        <a14:foregroundMark x1="94842" y1="64104" x2="95809" y2="55654"/>
                      </a14:backgroundRemoval>
                    </a14:imgEffect>
                  </a14:imgLayer>
                </a14:imgProps>
              </a:ext>
              <a:ext uri="{28A0092B-C50C-407E-A947-70E740481C1C}">
                <a14:useLocalDpi xmlns:a14="http://schemas.microsoft.com/office/drawing/2010/main"/>
              </a:ext>
            </a:extLst>
          </a:blip>
          <a:srcRect/>
          <a:stretch/>
        </p:blipFill>
        <p:spPr>
          <a:xfrm>
            <a:off x="4980812" y="2737950"/>
            <a:ext cx="1315485" cy="1335232"/>
          </a:xfrm>
          <a:prstGeom prst="rect">
            <a:avLst/>
          </a:prstGeom>
        </p:spPr>
      </p:pic>
      <p:pic>
        <p:nvPicPr>
          <p:cNvPr id="7" name="Picture 6">
            <a:extLst>
              <a:ext uri="{FF2B5EF4-FFF2-40B4-BE49-F238E27FC236}">
                <a16:creationId xmlns:a16="http://schemas.microsoft.com/office/drawing/2014/main" id="{A987D08C-56AD-4546-EF4E-B11B9985C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28866" y="4131663"/>
            <a:ext cx="2619375" cy="1743075"/>
          </a:xfrm>
          <a:prstGeom prst="rect">
            <a:avLst/>
          </a:prstGeom>
        </p:spPr>
      </p:pic>
      <p:sp>
        <p:nvSpPr>
          <p:cNvPr id="4" name="Slide Number Placeholder 3">
            <a:extLst>
              <a:ext uri="{FF2B5EF4-FFF2-40B4-BE49-F238E27FC236}">
                <a16:creationId xmlns:a16="http://schemas.microsoft.com/office/drawing/2014/main" id="{8845769C-07B1-8A23-D8F5-A55D6587EA81}"/>
              </a:ext>
            </a:extLst>
          </p:cNvPr>
          <p:cNvSpPr>
            <a:spLocks noGrp="1"/>
          </p:cNvSpPr>
          <p:nvPr>
            <p:ph type="sldNum" sz="quarter" idx="12"/>
          </p:nvPr>
        </p:nvSpPr>
        <p:spPr/>
        <p:txBody>
          <a:bodyPr/>
          <a:lstStyle/>
          <a:p>
            <a:fld id="{1C64261B-DE4C-4901-962F-DE3891883C47}" type="slidenum">
              <a:rPr lang="en-US" smtClean="0"/>
              <a:t>169</a:t>
            </a:fld>
            <a:endParaRPr lang="en-US"/>
          </a:p>
        </p:txBody>
      </p:sp>
    </p:spTree>
    <p:extLst>
      <p:ext uri="{BB962C8B-B14F-4D97-AF65-F5344CB8AC3E}">
        <p14:creationId xmlns:p14="http://schemas.microsoft.com/office/powerpoint/2010/main" val="166932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CELLIE</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077557" y="2788602"/>
            <a:ext cx="6092570" cy="584775"/>
          </a:xfrm>
          <a:prstGeom prst="rect">
            <a:avLst/>
          </a:prstGeom>
          <a:noFill/>
        </p:spPr>
        <p:txBody>
          <a:bodyPr wrap="square" rtlCol="0">
            <a:spAutoFit/>
          </a:bodyPr>
          <a:lstStyle/>
          <a:p>
            <a:r>
              <a:rPr lang="en-US" sz="3200" b="1" dirty="0"/>
              <a:t>CELLIE</a:t>
            </a:r>
            <a:r>
              <a:rPr lang="en-US" sz="3200" dirty="0"/>
              <a:t>: n. CELLMATE (also CELLY)</a:t>
            </a:r>
          </a:p>
        </p:txBody>
      </p:sp>
      <p:sp>
        <p:nvSpPr>
          <p:cNvPr id="5" name="TextBox 4">
            <a:extLst>
              <a:ext uri="{FF2B5EF4-FFF2-40B4-BE49-F238E27FC236}">
                <a16:creationId xmlns:a16="http://schemas.microsoft.com/office/drawing/2014/main" id="{50CB43B8-68C4-0E2A-7043-04ED7AA76D2E}"/>
              </a:ext>
            </a:extLst>
          </p:cNvPr>
          <p:cNvSpPr txBox="1"/>
          <p:nvPr/>
        </p:nvSpPr>
        <p:spPr>
          <a:xfrm>
            <a:off x="8507919" y="185766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E47510C2-9C4F-1E56-B8E3-0899CEE5CD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2782" y="3484624"/>
            <a:ext cx="5233851" cy="2944041"/>
          </a:xfrm>
          <a:prstGeom prst="rect">
            <a:avLst/>
          </a:prstGeom>
        </p:spPr>
      </p:pic>
      <p:pic>
        <p:nvPicPr>
          <p:cNvPr id="4" name="Picture 3">
            <a:extLst>
              <a:ext uri="{FF2B5EF4-FFF2-40B4-BE49-F238E27FC236}">
                <a16:creationId xmlns:a16="http://schemas.microsoft.com/office/drawing/2014/main" id="{B848572B-D861-F5D9-CC72-DD582DD4F98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456" b="98854" l="10000" r="93710">
                        <a14:foregroundMark x1="69194" y1="14327" x2="69194" y2="68768"/>
                        <a14:foregroundMark x1="63226" y1="21203" x2="62742" y2="55587"/>
                        <a14:foregroundMark x1="75161" y1="15473" x2="67258" y2="44699"/>
                        <a14:foregroundMark x1="68226" y1="55587" x2="64677" y2="68195"/>
                        <a14:foregroundMark x1="36452" y1="61318" x2="38550" y2="60697"/>
                        <a14:foregroundMark x1="43379" y1="63128" x2="43871" y2="75358"/>
                        <a14:foregroundMark x1="43871" y1="75358" x2="53226" y2="88825"/>
                        <a14:foregroundMark x1="53226" y1="88825" x2="65806" y2="95989"/>
                        <a14:foregroundMark x1="65806" y1="95989" x2="80161" y2="77937"/>
                        <a14:foregroundMark x1="80161" y1="77937" x2="87581" y2="88252"/>
                        <a14:foregroundMark x1="87581" y1="88252" x2="80484" y2="97994"/>
                        <a14:foregroundMark x1="80484" y1="97994" x2="45161" y2="88539"/>
                        <a14:foregroundMark x1="45161" y1="88539" x2="45161" y2="77364"/>
                        <a14:foregroundMark x1="74839" y1="20057" x2="72419" y2="49284"/>
                        <a14:foregroundMark x1="86452" y1="67622" x2="88548" y2="84241"/>
                        <a14:foregroundMark x1="88548" y1="84241" x2="86774" y2="93123"/>
                        <a14:foregroundMark x1="85323" y1="63897" x2="86129" y2="70487"/>
                        <a14:foregroundMark x1="34839" y1="58166" x2="38710" y2="66762"/>
                        <a14:foregroundMark x1="38710" y1="66762" x2="40645" y2="68195"/>
                        <a14:foregroundMark x1="52742" y1="70201" x2="48871" y2="82808"/>
                        <a14:foregroundMark x1="87903" y1="94556" x2="88710" y2="98854"/>
                        <a14:foregroundMark x1="93710" y1="91691" x2="87258" y2="94556"/>
                        <a14:backgroundMark x1="19677" y1="43840" x2="9194" y2="69914"/>
                        <a14:backgroundMark x1="37903" y1="49284" x2="44677" y2="61318"/>
                        <a14:backgroundMark x1="48710" y1="18625" x2="48871" y2="53868"/>
                        <a14:backgroundMark x1="9194" y1="53295" x2="35968" y2="92837"/>
                        <a14:backgroundMark x1="55806" y1="30659" x2="50000" y2="42407"/>
                        <a14:backgroundMark x1="58226" y1="47851" x2="50968" y2="37536"/>
                        <a14:backgroundMark x1="39355" y1="83095" x2="31129" y2="93696"/>
                      </a14:backgroundRemoval>
                    </a14:imgEffect>
                  </a14:imgLayer>
                </a14:imgProps>
              </a:ext>
              <a:ext uri="{28A0092B-C50C-407E-A947-70E740481C1C}">
                <a14:useLocalDpi xmlns:a14="http://schemas.microsoft.com/office/drawing/2010/main"/>
              </a:ext>
            </a:extLst>
          </a:blip>
          <a:stretch>
            <a:fillRect/>
          </a:stretch>
        </p:blipFill>
        <p:spPr>
          <a:xfrm>
            <a:off x="5044770" y="4303309"/>
            <a:ext cx="3775704" cy="2125356"/>
          </a:xfrm>
          <a:prstGeom prst="rect">
            <a:avLst/>
          </a:prstGeom>
        </p:spPr>
      </p:pic>
      <p:sp>
        <p:nvSpPr>
          <p:cNvPr id="6" name="Slide Number Placeholder 5">
            <a:extLst>
              <a:ext uri="{FF2B5EF4-FFF2-40B4-BE49-F238E27FC236}">
                <a16:creationId xmlns:a16="http://schemas.microsoft.com/office/drawing/2014/main" id="{C880C9FE-D638-0EB4-5D35-34F4F407DF27}"/>
              </a:ext>
            </a:extLst>
          </p:cNvPr>
          <p:cNvSpPr>
            <a:spLocks noGrp="1"/>
          </p:cNvSpPr>
          <p:nvPr>
            <p:ph type="sldNum" sz="quarter" idx="12"/>
          </p:nvPr>
        </p:nvSpPr>
        <p:spPr/>
        <p:txBody>
          <a:bodyPr/>
          <a:lstStyle/>
          <a:p>
            <a:fld id="{1C64261B-DE4C-4901-962F-DE3891883C47}" type="slidenum">
              <a:rPr lang="en-US" smtClean="0"/>
              <a:t>17</a:t>
            </a:fld>
            <a:endParaRPr lang="en-US"/>
          </a:p>
        </p:txBody>
      </p:sp>
    </p:spTree>
    <p:extLst>
      <p:ext uri="{BB962C8B-B14F-4D97-AF65-F5344CB8AC3E}">
        <p14:creationId xmlns:p14="http://schemas.microsoft.com/office/powerpoint/2010/main" val="972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A6ECA-F266-39EB-DF79-80A1E50300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7E85A99-E356-53D3-D317-9F4736CE2F21}"/>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I L R W</a:t>
            </a:r>
          </a:p>
        </p:txBody>
      </p:sp>
      <p:sp>
        <p:nvSpPr>
          <p:cNvPr id="3" name="TextBox 2">
            <a:extLst>
              <a:ext uri="{FF2B5EF4-FFF2-40B4-BE49-F238E27FC236}">
                <a16:creationId xmlns:a16="http://schemas.microsoft.com/office/drawing/2014/main" id="{5F4E3EDE-9970-1408-5FEF-B026783374F1}"/>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72EC90F5-514B-213C-54B8-F51FB513D89E}"/>
              </a:ext>
            </a:extLst>
          </p:cNvPr>
          <p:cNvSpPr>
            <a:spLocks noGrp="1"/>
          </p:cNvSpPr>
          <p:nvPr>
            <p:ph type="sldNum" sz="quarter" idx="12"/>
          </p:nvPr>
        </p:nvSpPr>
        <p:spPr/>
        <p:txBody>
          <a:bodyPr/>
          <a:lstStyle/>
          <a:p>
            <a:fld id="{1C64261B-DE4C-4901-962F-DE3891883C47}" type="slidenum">
              <a:rPr lang="en-US" smtClean="0"/>
              <a:t>170</a:t>
            </a:fld>
            <a:endParaRPr lang="en-US"/>
          </a:p>
        </p:txBody>
      </p:sp>
      <p:pic>
        <p:nvPicPr>
          <p:cNvPr id="5" name="Picture 4">
            <a:extLst>
              <a:ext uri="{FF2B5EF4-FFF2-40B4-BE49-F238E27FC236}">
                <a16:creationId xmlns:a16="http://schemas.microsoft.com/office/drawing/2014/main" id="{FA12E5D3-33BF-E782-F7B5-12EA33BAD756}"/>
              </a:ext>
            </a:extLst>
          </p:cNvPr>
          <p:cNvPicPr>
            <a:picLocks noChangeAspect="1"/>
          </p:cNvPicPr>
          <p:nvPr/>
        </p:nvPicPr>
        <p:blipFill>
          <a:blip r:embed="rId2"/>
          <a:stretch>
            <a:fillRect/>
          </a:stretch>
        </p:blipFill>
        <p:spPr>
          <a:xfrm>
            <a:off x="3771168" y="5039012"/>
            <a:ext cx="1981200" cy="1181100"/>
          </a:xfrm>
          <a:prstGeom prst="rect">
            <a:avLst/>
          </a:prstGeom>
        </p:spPr>
      </p:pic>
      <p:sp>
        <p:nvSpPr>
          <p:cNvPr id="6" name="TextBox 5">
            <a:extLst>
              <a:ext uri="{FF2B5EF4-FFF2-40B4-BE49-F238E27FC236}">
                <a16:creationId xmlns:a16="http://schemas.microsoft.com/office/drawing/2014/main" id="{6DA8AFBA-6439-3FC4-D6BA-2D193A0503F0}"/>
              </a:ext>
            </a:extLst>
          </p:cNvPr>
          <p:cNvSpPr txBox="1"/>
          <p:nvPr/>
        </p:nvSpPr>
        <p:spPr>
          <a:xfrm>
            <a:off x="5752368" y="5331399"/>
            <a:ext cx="3218253" cy="584775"/>
          </a:xfrm>
          <a:prstGeom prst="rect">
            <a:avLst/>
          </a:prstGeom>
          <a:noFill/>
        </p:spPr>
        <p:txBody>
          <a:bodyPr wrap="square" rtlCol="0">
            <a:spAutoFit/>
          </a:bodyPr>
          <a:lstStyle/>
          <a:p>
            <a:r>
              <a:rPr lang="en-US" sz="3200" b="1" dirty="0"/>
              <a:t>ONLY 1 WORD</a:t>
            </a:r>
          </a:p>
        </p:txBody>
      </p:sp>
      <p:cxnSp>
        <p:nvCxnSpPr>
          <p:cNvPr id="7" name="Straight Connector 6">
            <a:extLst>
              <a:ext uri="{FF2B5EF4-FFF2-40B4-BE49-F238E27FC236}">
                <a16:creationId xmlns:a16="http://schemas.microsoft.com/office/drawing/2014/main" id="{C341976C-B970-8E30-307F-156CA57A3EB7}"/>
              </a:ext>
            </a:extLst>
          </p:cNvPr>
          <p:cNvCxnSpPr>
            <a:cxnSpLocks/>
            <a:endCxn id="3" idx="1"/>
          </p:cNvCxnSpPr>
          <p:nvPr/>
        </p:nvCxnSpPr>
        <p:spPr>
          <a:xfrm flipH="1">
            <a:off x="4827061" y="4746625"/>
            <a:ext cx="24458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25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0BB7C-4667-144A-8873-F05098340E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C865A6-EF06-4F8C-B266-3C9CC5F294E7}"/>
              </a:ext>
            </a:extLst>
          </p:cNvPr>
          <p:cNvSpPr txBox="1"/>
          <p:nvPr/>
        </p:nvSpPr>
        <p:spPr>
          <a:xfrm>
            <a:off x="3113722" y="4299860"/>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WALIER</a:t>
            </a:r>
          </a:p>
        </p:txBody>
      </p:sp>
      <p:sp>
        <p:nvSpPr>
          <p:cNvPr id="12" name="TextBox 11">
            <a:extLst>
              <a:ext uri="{FF2B5EF4-FFF2-40B4-BE49-F238E27FC236}">
                <a16:creationId xmlns:a16="http://schemas.microsoft.com/office/drawing/2014/main" id="{22B2BB03-6CA2-D087-504B-B237CB90D49F}"/>
              </a:ext>
            </a:extLst>
          </p:cNvPr>
          <p:cNvSpPr txBox="1"/>
          <p:nvPr/>
        </p:nvSpPr>
        <p:spPr>
          <a:xfrm>
            <a:off x="3191077" y="5395802"/>
            <a:ext cx="5853473" cy="1077218"/>
          </a:xfrm>
          <a:prstGeom prst="rect">
            <a:avLst/>
          </a:prstGeom>
          <a:noFill/>
        </p:spPr>
        <p:txBody>
          <a:bodyPr wrap="square" rtlCol="0">
            <a:spAutoFit/>
          </a:bodyPr>
          <a:lstStyle/>
          <a:p>
            <a:r>
              <a:rPr lang="en-US" sz="3200" b="1" dirty="0"/>
              <a:t>   WALIER: </a:t>
            </a:r>
            <a:r>
              <a:rPr lang="en-US" sz="3200" dirty="0"/>
              <a:t>adj. MORE </a:t>
            </a:r>
            <a:r>
              <a:rPr lang="en-US" sz="3200" u="sng" dirty="0"/>
              <a:t>WALY</a:t>
            </a:r>
            <a:r>
              <a:rPr lang="en-US" sz="3200" dirty="0"/>
              <a:t>, VISUALLY PLEASING (WALIEST)</a:t>
            </a:r>
          </a:p>
        </p:txBody>
      </p:sp>
      <p:sp>
        <p:nvSpPr>
          <p:cNvPr id="5" name="TextBox 4">
            <a:extLst>
              <a:ext uri="{FF2B5EF4-FFF2-40B4-BE49-F238E27FC236}">
                <a16:creationId xmlns:a16="http://schemas.microsoft.com/office/drawing/2014/main" id="{E291E88B-379C-3F3D-D880-49D1C0EFDD30}"/>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64D2CC5E-CE6D-D77A-3C70-767F0309151E}"/>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WAILER</a:t>
            </a:r>
          </a:p>
        </p:txBody>
      </p:sp>
      <p:sp>
        <p:nvSpPr>
          <p:cNvPr id="7" name="TextBox 6">
            <a:extLst>
              <a:ext uri="{FF2B5EF4-FFF2-40B4-BE49-F238E27FC236}">
                <a16:creationId xmlns:a16="http://schemas.microsoft.com/office/drawing/2014/main" id="{F1B767C8-E881-5D75-084E-030E9993059F}"/>
              </a:ext>
            </a:extLst>
          </p:cNvPr>
          <p:cNvSpPr txBox="1"/>
          <p:nvPr/>
        </p:nvSpPr>
        <p:spPr>
          <a:xfrm>
            <a:off x="3104972" y="3568486"/>
            <a:ext cx="6247790" cy="646331"/>
          </a:xfrm>
          <a:prstGeom prst="rect">
            <a:avLst/>
          </a:prstGeom>
          <a:noFill/>
        </p:spPr>
        <p:txBody>
          <a:bodyPr wrap="square" rtlCol="0">
            <a:spAutoFit/>
          </a:bodyPr>
          <a:lstStyle/>
          <a:p>
            <a:r>
              <a:rPr lang="en-US" sz="3600" dirty="0"/>
              <a:t>So maybe you shouldn’t play:</a:t>
            </a:r>
          </a:p>
        </p:txBody>
      </p:sp>
      <p:sp>
        <p:nvSpPr>
          <p:cNvPr id="2" name="TextBox 1">
            <a:extLst>
              <a:ext uri="{FF2B5EF4-FFF2-40B4-BE49-F238E27FC236}">
                <a16:creationId xmlns:a16="http://schemas.microsoft.com/office/drawing/2014/main" id="{619FF267-3437-D46C-C10C-184DBACB97EB}"/>
              </a:ext>
            </a:extLst>
          </p:cNvPr>
          <p:cNvSpPr txBox="1"/>
          <p:nvPr/>
        </p:nvSpPr>
        <p:spPr>
          <a:xfrm>
            <a:off x="3104972" y="1497935"/>
            <a:ext cx="6247790" cy="1077218"/>
          </a:xfrm>
          <a:prstGeom prst="rect">
            <a:avLst/>
          </a:prstGeom>
          <a:noFill/>
        </p:spPr>
        <p:txBody>
          <a:bodyPr wrap="square" rtlCol="0">
            <a:spAutoFit/>
          </a:bodyPr>
          <a:lstStyle/>
          <a:p>
            <a:r>
              <a:rPr lang="en-US" sz="3200" b="1" dirty="0"/>
              <a:t>  WAILER:  </a:t>
            </a:r>
            <a:r>
              <a:rPr lang="en-US" sz="3200" dirty="0"/>
              <a:t>n. ONE THAT WAILS, UTTERS A LONG MOURNFUL CRY</a:t>
            </a:r>
          </a:p>
        </p:txBody>
      </p:sp>
      <p:sp>
        <p:nvSpPr>
          <p:cNvPr id="11" name="TextBox 10">
            <a:extLst>
              <a:ext uri="{FF2B5EF4-FFF2-40B4-BE49-F238E27FC236}">
                <a16:creationId xmlns:a16="http://schemas.microsoft.com/office/drawing/2014/main" id="{623EDAB0-B8A9-A4EC-BFF3-AAAA3D109AC5}"/>
              </a:ext>
            </a:extLst>
          </p:cNvPr>
          <p:cNvSpPr txBox="1"/>
          <p:nvPr/>
        </p:nvSpPr>
        <p:spPr>
          <a:xfrm>
            <a:off x="8677265" y="60315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9BCF12BD-E37A-71C8-8581-86F1EC089EBC}"/>
              </a:ext>
            </a:extLst>
          </p:cNvPr>
          <p:cNvSpPr txBox="1"/>
          <p:nvPr/>
        </p:nvSpPr>
        <p:spPr>
          <a:xfrm>
            <a:off x="8420074" y="4379096"/>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4" name="TextBox 3">
            <a:extLst>
              <a:ext uri="{FF2B5EF4-FFF2-40B4-BE49-F238E27FC236}">
                <a16:creationId xmlns:a16="http://schemas.microsoft.com/office/drawing/2014/main" id="{B61C91C8-94D5-8FA3-599C-D6911587272A}"/>
              </a:ext>
            </a:extLst>
          </p:cNvPr>
          <p:cNvSpPr txBox="1"/>
          <p:nvPr/>
        </p:nvSpPr>
        <p:spPr>
          <a:xfrm>
            <a:off x="9121905" y="6054793"/>
            <a:ext cx="2599832" cy="400110"/>
          </a:xfrm>
          <a:prstGeom prst="rect">
            <a:avLst/>
          </a:prstGeom>
          <a:noFill/>
        </p:spPr>
        <p:txBody>
          <a:bodyPr wrap="square" rtlCol="0">
            <a:spAutoFit/>
          </a:bodyPr>
          <a:lstStyle/>
          <a:p>
            <a:r>
              <a:rPr lang="en-US" sz="2000" b="1" dirty="0"/>
              <a:t>   WALIE: </a:t>
            </a:r>
            <a:r>
              <a:rPr lang="en-US" sz="2000" dirty="0"/>
              <a:t>adj. STURDY</a:t>
            </a:r>
          </a:p>
        </p:txBody>
      </p:sp>
      <p:pic>
        <p:nvPicPr>
          <p:cNvPr id="8" name="Picture 7">
            <a:extLst>
              <a:ext uri="{FF2B5EF4-FFF2-40B4-BE49-F238E27FC236}">
                <a16:creationId xmlns:a16="http://schemas.microsoft.com/office/drawing/2014/main" id="{1B3AFA91-4DC9-53AA-4770-A82ACD30CD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5021" y="3846989"/>
            <a:ext cx="2133600" cy="2133600"/>
          </a:xfrm>
          <a:prstGeom prst="rect">
            <a:avLst/>
          </a:prstGeom>
        </p:spPr>
      </p:pic>
      <p:pic>
        <p:nvPicPr>
          <p:cNvPr id="9" name="Picture 8">
            <a:extLst>
              <a:ext uri="{FF2B5EF4-FFF2-40B4-BE49-F238E27FC236}">
                <a16:creationId xmlns:a16="http://schemas.microsoft.com/office/drawing/2014/main" id="{AB9EF03F-3983-0AEB-CECC-A4C3C22D6F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568" y="5226494"/>
            <a:ext cx="2010920" cy="1508190"/>
          </a:xfrm>
          <a:prstGeom prst="rect">
            <a:avLst/>
          </a:prstGeom>
        </p:spPr>
      </p:pic>
      <p:pic>
        <p:nvPicPr>
          <p:cNvPr id="15" name="Picture 14">
            <a:extLst>
              <a:ext uri="{FF2B5EF4-FFF2-40B4-BE49-F238E27FC236}">
                <a16:creationId xmlns:a16="http://schemas.microsoft.com/office/drawing/2014/main" id="{146675EC-8311-D089-FD8A-2175DBB3E121}"/>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5496" b="99621" l="2197" r="89893">
                        <a14:foregroundMark x1="50195" y1="5559" x2="49023" y2="28806"/>
                        <a14:foregroundMark x1="11914" y1="62729" x2="5420" y2="93999"/>
                        <a14:foregroundMark x1="5420" y1="93999" x2="5420" y2="99684"/>
                        <a14:foregroundMark x1="5420" y1="81554" x2="2197" y2="98673"/>
                        <a14:foregroundMark x1="55518" y1="89893" x2="55225" y2="86481"/>
                      </a14:backgroundRemoval>
                    </a14:imgEffect>
                  </a14:imgLayer>
                </a14:imgProps>
              </a:ext>
              <a:ext uri="{28A0092B-C50C-407E-A947-70E740481C1C}">
                <a14:useLocalDpi xmlns:a14="http://schemas.microsoft.com/office/drawing/2010/main"/>
              </a:ext>
            </a:extLst>
          </a:blip>
          <a:stretch>
            <a:fillRect/>
          </a:stretch>
        </p:blipFill>
        <p:spPr>
          <a:xfrm>
            <a:off x="405167" y="-62238"/>
            <a:ext cx="3913276" cy="3024764"/>
          </a:xfrm>
          <a:prstGeom prst="rect">
            <a:avLst/>
          </a:prstGeom>
        </p:spPr>
      </p:pic>
      <p:pic>
        <p:nvPicPr>
          <p:cNvPr id="16" name="Picture 15">
            <a:extLst>
              <a:ext uri="{FF2B5EF4-FFF2-40B4-BE49-F238E27FC236}">
                <a16:creationId xmlns:a16="http://schemas.microsoft.com/office/drawing/2014/main" id="{CD58CBCD-EDAA-8C24-48A6-BE79F3F4331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400775" y="183562"/>
            <a:ext cx="2643235" cy="2220004"/>
          </a:xfrm>
          <a:prstGeom prst="rect">
            <a:avLst/>
          </a:prstGeom>
        </p:spPr>
      </p:pic>
      <p:sp>
        <p:nvSpPr>
          <p:cNvPr id="13" name="Slide Number Placeholder 12">
            <a:extLst>
              <a:ext uri="{FF2B5EF4-FFF2-40B4-BE49-F238E27FC236}">
                <a16:creationId xmlns:a16="http://schemas.microsoft.com/office/drawing/2014/main" id="{5B7496CA-79EB-1FB7-BC34-F3491D3A5F43}"/>
              </a:ext>
            </a:extLst>
          </p:cNvPr>
          <p:cNvSpPr>
            <a:spLocks noGrp="1"/>
          </p:cNvSpPr>
          <p:nvPr>
            <p:ph type="sldNum" sz="quarter" idx="12"/>
          </p:nvPr>
        </p:nvSpPr>
        <p:spPr/>
        <p:txBody>
          <a:bodyPr/>
          <a:lstStyle/>
          <a:p>
            <a:fld id="{1C64261B-DE4C-4901-962F-DE3891883C47}" type="slidenum">
              <a:rPr lang="en-US" smtClean="0"/>
              <a:t>171</a:t>
            </a:fld>
            <a:endParaRPr lang="en-US"/>
          </a:p>
        </p:txBody>
      </p:sp>
      <p:pic>
        <p:nvPicPr>
          <p:cNvPr id="14" name="Picture 13">
            <a:extLst>
              <a:ext uri="{FF2B5EF4-FFF2-40B4-BE49-F238E27FC236}">
                <a16:creationId xmlns:a16="http://schemas.microsoft.com/office/drawing/2014/main" id="{021DB788-918C-D136-5E1C-F410C6B33F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55862" y="4345042"/>
            <a:ext cx="1235215" cy="736378"/>
          </a:xfrm>
          <a:prstGeom prst="rect">
            <a:avLst/>
          </a:prstGeom>
        </p:spPr>
      </p:pic>
      <p:pic>
        <p:nvPicPr>
          <p:cNvPr id="17" name="Picture 16">
            <a:extLst>
              <a:ext uri="{FF2B5EF4-FFF2-40B4-BE49-F238E27FC236}">
                <a16:creationId xmlns:a16="http://schemas.microsoft.com/office/drawing/2014/main" id="{B628C0D5-3961-946D-EA8C-D1AD80E57F5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99354" y="6336982"/>
            <a:ext cx="715282" cy="426418"/>
          </a:xfrm>
          <a:prstGeom prst="rect">
            <a:avLst/>
          </a:prstGeom>
        </p:spPr>
      </p:pic>
      <p:cxnSp>
        <p:nvCxnSpPr>
          <p:cNvPr id="18" name="Straight Connector 17">
            <a:extLst>
              <a:ext uri="{FF2B5EF4-FFF2-40B4-BE49-F238E27FC236}">
                <a16:creationId xmlns:a16="http://schemas.microsoft.com/office/drawing/2014/main" id="{238B65B3-032C-106F-9A05-1F37B919B2FD}"/>
              </a:ext>
            </a:extLst>
          </p:cNvPr>
          <p:cNvCxnSpPr>
            <a:cxnSpLocks/>
          </p:cNvCxnSpPr>
          <p:nvPr/>
        </p:nvCxnSpPr>
        <p:spPr>
          <a:xfrm flipH="1">
            <a:off x="3268432" y="4841966"/>
            <a:ext cx="54088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C206F5C-55DE-93CD-7C69-D34A16E82B3A}"/>
              </a:ext>
            </a:extLst>
          </p:cNvPr>
          <p:cNvCxnSpPr>
            <a:cxnSpLocks/>
          </p:cNvCxnSpPr>
          <p:nvPr/>
        </p:nvCxnSpPr>
        <p:spPr>
          <a:xfrm flipH="1">
            <a:off x="6701458" y="6189133"/>
            <a:ext cx="14519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83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P spid="10" grpId="0"/>
      <p:bldP spid="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FE865-2A4D-7169-1A82-B21DCAA3D8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36E806-8E40-EB4D-860D-A146E75AE4B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D L O U W</a:t>
            </a:r>
          </a:p>
        </p:txBody>
      </p:sp>
      <p:sp>
        <p:nvSpPr>
          <p:cNvPr id="3" name="TextBox 2">
            <a:extLst>
              <a:ext uri="{FF2B5EF4-FFF2-40B4-BE49-F238E27FC236}">
                <a16:creationId xmlns:a16="http://schemas.microsoft.com/office/drawing/2014/main" id="{756F4922-FF08-E96D-3062-DB0B36F32F1E}"/>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1DF9F1B-1CC0-9D19-9A71-FCDC4961A85F}"/>
              </a:ext>
            </a:extLst>
          </p:cNvPr>
          <p:cNvSpPr>
            <a:spLocks noGrp="1"/>
          </p:cNvSpPr>
          <p:nvPr>
            <p:ph type="sldNum" sz="quarter" idx="12"/>
          </p:nvPr>
        </p:nvSpPr>
        <p:spPr/>
        <p:txBody>
          <a:bodyPr/>
          <a:lstStyle/>
          <a:p>
            <a:fld id="{1C64261B-DE4C-4901-962F-DE3891883C47}" type="slidenum">
              <a:rPr lang="en-US" smtClean="0"/>
              <a:t>172</a:t>
            </a:fld>
            <a:endParaRPr lang="en-US"/>
          </a:p>
        </p:txBody>
      </p:sp>
    </p:spTree>
    <p:extLst>
      <p:ext uri="{BB962C8B-B14F-4D97-AF65-F5344CB8AC3E}">
        <p14:creationId xmlns:p14="http://schemas.microsoft.com/office/powerpoint/2010/main" val="35965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618D9-F600-6507-C755-865AC5CE74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B3AA14-8E23-7E14-A11F-CE2CF5CB1D51}"/>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WOULDA</a:t>
            </a:r>
          </a:p>
        </p:txBody>
      </p:sp>
      <p:sp>
        <p:nvSpPr>
          <p:cNvPr id="12" name="TextBox 11">
            <a:extLst>
              <a:ext uri="{FF2B5EF4-FFF2-40B4-BE49-F238E27FC236}">
                <a16:creationId xmlns:a16="http://schemas.microsoft.com/office/drawing/2014/main" id="{4E0273CB-13EA-AF81-F792-54BFA965071F}"/>
              </a:ext>
            </a:extLst>
          </p:cNvPr>
          <p:cNvSpPr txBox="1"/>
          <p:nvPr/>
        </p:nvSpPr>
        <p:spPr>
          <a:xfrm>
            <a:off x="3520605" y="1692837"/>
            <a:ext cx="5327959" cy="584775"/>
          </a:xfrm>
          <a:prstGeom prst="rect">
            <a:avLst/>
          </a:prstGeom>
          <a:noFill/>
        </p:spPr>
        <p:txBody>
          <a:bodyPr wrap="square" rtlCol="0">
            <a:spAutoFit/>
          </a:bodyPr>
          <a:lstStyle/>
          <a:p>
            <a:r>
              <a:rPr lang="en-US" sz="3200" b="1" dirty="0"/>
              <a:t>WOULDA: </a:t>
            </a:r>
            <a:r>
              <a:rPr lang="en-US" sz="3200" dirty="0"/>
              <a:t>v. WOULD HAVE</a:t>
            </a:r>
          </a:p>
        </p:txBody>
      </p:sp>
      <p:sp>
        <p:nvSpPr>
          <p:cNvPr id="4" name="TextBox 3">
            <a:extLst>
              <a:ext uri="{FF2B5EF4-FFF2-40B4-BE49-F238E27FC236}">
                <a16:creationId xmlns:a16="http://schemas.microsoft.com/office/drawing/2014/main" id="{28946958-546D-2F96-A1F7-83037CCD6A4A}"/>
              </a:ext>
            </a:extLst>
          </p:cNvPr>
          <p:cNvSpPr txBox="1"/>
          <p:nvPr/>
        </p:nvSpPr>
        <p:spPr>
          <a:xfrm>
            <a:off x="8382220" y="553386"/>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494FA9E2-6344-156D-8E34-1A62A88E94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20605" y="2369268"/>
            <a:ext cx="4459061" cy="3964982"/>
          </a:xfrm>
          <a:prstGeom prst="rect">
            <a:avLst/>
          </a:prstGeom>
        </p:spPr>
      </p:pic>
      <p:sp>
        <p:nvSpPr>
          <p:cNvPr id="7" name="TextBox 6">
            <a:extLst>
              <a:ext uri="{FF2B5EF4-FFF2-40B4-BE49-F238E27FC236}">
                <a16:creationId xmlns:a16="http://schemas.microsoft.com/office/drawing/2014/main" id="{0975E7C1-0058-EDFA-8D27-EC8E5504F2A9}"/>
              </a:ext>
            </a:extLst>
          </p:cNvPr>
          <p:cNvSpPr txBox="1"/>
          <p:nvPr/>
        </p:nvSpPr>
        <p:spPr>
          <a:xfrm>
            <a:off x="8567492" y="5773629"/>
            <a:ext cx="2603862" cy="646331"/>
          </a:xfrm>
          <a:prstGeom prst="rect">
            <a:avLst/>
          </a:prstGeom>
          <a:noFill/>
        </p:spPr>
        <p:txBody>
          <a:bodyPr wrap="square" rtlCol="0">
            <a:spAutoFit/>
          </a:bodyPr>
          <a:lstStyle/>
          <a:p>
            <a:r>
              <a:rPr lang="en-US" dirty="0"/>
              <a:t>ALL THREE WORDS NOW GOOD IN SCRABBLE!</a:t>
            </a:r>
          </a:p>
        </p:txBody>
      </p:sp>
      <p:sp>
        <p:nvSpPr>
          <p:cNvPr id="2" name="Slide Number Placeholder 1">
            <a:extLst>
              <a:ext uri="{FF2B5EF4-FFF2-40B4-BE49-F238E27FC236}">
                <a16:creationId xmlns:a16="http://schemas.microsoft.com/office/drawing/2014/main" id="{FF007D5A-8FF0-6D42-6A98-41B650A25B81}"/>
              </a:ext>
            </a:extLst>
          </p:cNvPr>
          <p:cNvSpPr>
            <a:spLocks noGrp="1"/>
          </p:cNvSpPr>
          <p:nvPr>
            <p:ph type="sldNum" sz="quarter" idx="12"/>
          </p:nvPr>
        </p:nvSpPr>
        <p:spPr/>
        <p:txBody>
          <a:bodyPr/>
          <a:lstStyle/>
          <a:p>
            <a:fld id="{1C64261B-DE4C-4901-962F-DE3891883C47}" type="slidenum">
              <a:rPr lang="en-US" smtClean="0"/>
              <a:t>173</a:t>
            </a:fld>
            <a:endParaRPr lang="en-US"/>
          </a:p>
        </p:txBody>
      </p:sp>
    </p:spTree>
    <p:extLst>
      <p:ext uri="{BB962C8B-B14F-4D97-AF65-F5344CB8AC3E}">
        <p14:creationId xmlns:p14="http://schemas.microsoft.com/office/powerpoint/2010/main" val="314524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7AFFF-003C-93C1-CCE7-B057BC7664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7727BA-B12B-BC63-9286-D9C906CBE969}"/>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a:t>
            </a:r>
            <a:r>
              <a:rPr lang="en-US" sz="7200" dirty="0" err="1">
                <a:latin typeface="Scramble" panose="020B0603050302020204" pitchFamily="34" charset="0"/>
              </a:rPr>
              <a:t>E</a:t>
            </a:r>
            <a:r>
              <a:rPr lang="en-US" sz="7200" dirty="0">
                <a:latin typeface="Scramble" panose="020B0603050302020204" pitchFamily="34" charset="0"/>
              </a:rPr>
              <a:t> H W Y</a:t>
            </a:r>
          </a:p>
        </p:txBody>
      </p:sp>
      <p:sp>
        <p:nvSpPr>
          <p:cNvPr id="3" name="TextBox 2">
            <a:extLst>
              <a:ext uri="{FF2B5EF4-FFF2-40B4-BE49-F238E27FC236}">
                <a16:creationId xmlns:a16="http://schemas.microsoft.com/office/drawing/2014/main" id="{1C60492F-ED24-A630-9E5E-4C59358B6E8E}"/>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07200F46-C067-5477-BCAA-509DDD277853}"/>
              </a:ext>
            </a:extLst>
          </p:cNvPr>
          <p:cNvSpPr>
            <a:spLocks noGrp="1"/>
          </p:cNvSpPr>
          <p:nvPr>
            <p:ph type="sldNum" sz="quarter" idx="12"/>
          </p:nvPr>
        </p:nvSpPr>
        <p:spPr/>
        <p:txBody>
          <a:bodyPr/>
          <a:lstStyle/>
          <a:p>
            <a:fld id="{1C64261B-DE4C-4901-962F-DE3891883C47}" type="slidenum">
              <a:rPr lang="en-US" smtClean="0"/>
              <a:t>174</a:t>
            </a:fld>
            <a:endParaRPr lang="en-US"/>
          </a:p>
        </p:txBody>
      </p:sp>
    </p:spTree>
    <p:extLst>
      <p:ext uri="{BB962C8B-B14F-4D97-AF65-F5344CB8AC3E}">
        <p14:creationId xmlns:p14="http://schemas.microsoft.com/office/powerpoint/2010/main" val="237615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64BAB-37DB-DDE9-C8F8-52E2134BB6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1646F0-6468-4543-F7AD-3E147D738963}"/>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YEEHAW</a:t>
            </a:r>
          </a:p>
        </p:txBody>
      </p:sp>
      <p:sp>
        <p:nvSpPr>
          <p:cNvPr id="12" name="TextBox 11">
            <a:extLst>
              <a:ext uri="{FF2B5EF4-FFF2-40B4-BE49-F238E27FC236}">
                <a16:creationId xmlns:a16="http://schemas.microsoft.com/office/drawing/2014/main" id="{B60A0490-70A8-F659-93C9-178C894BACC8}"/>
              </a:ext>
            </a:extLst>
          </p:cNvPr>
          <p:cNvSpPr txBox="1"/>
          <p:nvPr/>
        </p:nvSpPr>
        <p:spPr>
          <a:xfrm>
            <a:off x="2701344" y="1711705"/>
            <a:ext cx="6608119" cy="584775"/>
          </a:xfrm>
          <a:prstGeom prst="rect">
            <a:avLst/>
          </a:prstGeom>
          <a:noFill/>
        </p:spPr>
        <p:txBody>
          <a:bodyPr wrap="square" rtlCol="0">
            <a:spAutoFit/>
          </a:bodyPr>
          <a:lstStyle/>
          <a:p>
            <a:r>
              <a:rPr lang="en-US" sz="3200" b="1" dirty="0"/>
              <a:t>YEEHAW: </a:t>
            </a:r>
            <a:r>
              <a:rPr lang="en-US" sz="3200" dirty="0"/>
              <a:t>interj. EXPRESSING DELIGHT</a:t>
            </a:r>
          </a:p>
        </p:txBody>
      </p:sp>
      <p:pic>
        <p:nvPicPr>
          <p:cNvPr id="4" name="Picture 3">
            <a:extLst>
              <a:ext uri="{FF2B5EF4-FFF2-40B4-BE49-F238E27FC236}">
                <a16:creationId xmlns:a16="http://schemas.microsoft.com/office/drawing/2014/main" id="{99DED77F-5AC9-414E-220E-F522454E501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0000" b="90000" l="8475" r="95763">
                        <a14:foregroundMark x1="8475" y1="51579" x2="14407" y2="57895"/>
                        <a14:foregroundMark x1="70621" y1="37895" x2="70621" y2="37895"/>
                        <a14:foregroundMark x1="95763" y1="25263" x2="95763" y2="25263"/>
                        <a14:foregroundMark x1="22881" y1="68421" x2="24576" y2="78421"/>
                        <a14:foregroundMark x1="24576" y1="78421" x2="24859" y2="78947"/>
                        <a14:foregroundMark x1="31356" y1="66842" x2="32203" y2="77895"/>
                        <a14:foregroundMark x1="41243" y1="65789" x2="41243" y2="78947"/>
                        <a14:foregroundMark x1="50282" y1="64737" x2="50847" y2="78421"/>
                        <a14:foregroundMark x1="65819" y1="70526" x2="67514" y2="78947"/>
                        <a14:foregroundMark x1="64689" y1="65263" x2="65819" y2="70526"/>
                        <a14:foregroundMark x1="72316" y1="73684" x2="73164" y2="78947"/>
                        <a14:foregroundMark x1="71186" y1="65789" x2="72316" y2="73684"/>
                        <a14:foregroundMark x1="84746" y1="64211" x2="84463" y2="71579"/>
                        <a14:foregroundMark x1="84746" y1="78421" x2="84746" y2="78421"/>
                        <a14:foregroundMark x1="64124" y1="85263" x2="65819" y2="88421"/>
                        <a14:foregroundMark x1="80226" y1="73158" x2="79661" y2="75789"/>
                        <a14:backgroundMark x1="64124" y1="70526" x2="64124" y2="70526"/>
                      </a14:backgroundRemoval>
                    </a14:imgEffect>
                  </a14:imgLayer>
                </a14:imgProps>
              </a:ext>
              <a:ext uri="{28A0092B-C50C-407E-A947-70E740481C1C}">
                <a14:useLocalDpi xmlns:a14="http://schemas.microsoft.com/office/drawing/2010/main"/>
              </a:ext>
            </a:extLst>
          </a:blip>
          <a:srcRect/>
          <a:stretch/>
        </p:blipFill>
        <p:spPr>
          <a:xfrm>
            <a:off x="3459836" y="3152503"/>
            <a:ext cx="4445031" cy="2382903"/>
          </a:xfrm>
          <a:prstGeom prst="rect">
            <a:avLst/>
          </a:prstGeom>
        </p:spPr>
      </p:pic>
      <p:pic>
        <p:nvPicPr>
          <p:cNvPr id="2050" name="Picture 2" descr="Billy Crystal Cowboy GIF">
            <a:extLst>
              <a:ext uri="{FF2B5EF4-FFF2-40B4-BE49-F238E27FC236}">
                <a16:creationId xmlns:a16="http://schemas.microsoft.com/office/drawing/2014/main" id="{ED38BC6F-3D66-B447-B5F2-671FB48420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5232" y="3058079"/>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B68D02B-83A2-92FF-771D-C3080AA4FBCE}"/>
              </a:ext>
            </a:extLst>
          </p:cNvPr>
          <p:cNvSpPr>
            <a:spLocks noGrp="1"/>
          </p:cNvSpPr>
          <p:nvPr>
            <p:ph type="sldNum" sz="quarter" idx="12"/>
          </p:nvPr>
        </p:nvSpPr>
        <p:spPr/>
        <p:txBody>
          <a:bodyPr/>
          <a:lstStyle/>
          <a:p>
            <a:fld id="{1C64261B-DE4C-4901-962F-DE3891883C47}" type="slidenum">
              <a:rPr lang="en-US" smtClean="0"/>
              <a:t>175</a:t>
            </a:fld>
            <a:endParaRPr lang="en-US"/>
          </a:p>
        </p:txBody>
      </p:sp>
    </p:spTree>
    <p:extLst>
      <p:ext uri="{BB962C8B-B14F-4D97-AF65-F5344CB8AC3E}">
        <p14:creationId xmlns:p14="http://schemas.microsoft.com/office/powerpoint/2010/main" val="72997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3750"/>
                                  </p:stCondLst>
                                  <p:childTnLst>
                                    <p:set>
                                      <p:cBhvr>
                                        <p:cTn id="6"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48AA-32CA-B0BE-13E8-6D6E36582D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E8D9ED-0952-F5BF-AB8E-3021330E74B7}"/>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t>
            </a:r>
            <a:r>
              <a:rPr lang="en-US" sz="7200" dirty="0" err="1">
                <a:latin typeface="Scramble" panose="020B0603050302020204" pitchFamily="34" charset="0"/>
              </a:rPr>
              <a:t>A</a:t>
            </a:r>
            <a:r>
              <a:rPr lang="en-US" sz="7200" dirty="0">
                <a:latin typeface="Scramble" panose="020B0603050302020204" pitchFamily="34" charset="0"/>
              </a:rPr>
              <a:t> </a:t>
            </a:r>
            <a:r>
              <a:rPr lang="en-US" sz="7200" dirty="0" err="1">
                <a:latin typeface="Scramble" panose="020B0603050302020204" pitchFamily="34" charset="0"/>
              </a:rPr>
              <a:t>A</a:t>
            </a:r>
            <a:r>
              <a:rPr lang="en-US" sz="7200" dirty="0">
                <a:latin typeface="Scramble" panose="020B0603050302020204" pitchFamily="34" charset="0"/>
              </a:rPr>
              <a:t> R T Z</a:t>
            </a:r>
          </a:p>
        </p:txBody>
      </p:sp>
      <p:sp>
        <p:nvSpPr>
          <p:cNvPr id="3" name="TextBox 2">
            <a:extLst>
              <a:ext uri="{FF2B5EF4-FFF2-40B4-BE49-F238E27FC236}">
                <a16:creationId xmlns:a16="http://schemas.microsoft.com/office/drawing/2014/main" id="{A7A91374-5F4A-90E5-AC98-3FCA1C1F1E04}"/>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32189204-BF8B-B2CF-3DAC-01A87C6E7937}"/>
              </a:ext>
            </a:extLst>
          </p:cNvPr>
          <p:cNvSpPr>
            <a:spLocks noGrp="1"/>
          </p:cNvSpPr>
          <p:nvPr>
            <p:ph type="sldNum" sz="quarter" idx="12"/>
          </p:nvPr>
        </p:nvSpPr>
        <p:spPr/>
        <p:txBody>
          <a:bodyPr/>
          <a:lstStyle/>
          <a:p>
            <a:fld id="{1C64261B-DE4C-4901-962F-DE3891883C47}" type="slidenum">
              <a:rPr lang="en-US" smtClean="0"/>
              <a:t>176</a:t>
            </a:fld>
            <a:endParaRPr lang="en-US"/>
          </a:p>
        </p:txBody>
      </p:sp>
    </p:spTree>
    <p:extLst>
      <p:ext uri="{BB962C8B-B14F-4D97-AF65-F5344CB8AC3E}">
        <p14:creationId xmlns:p14="http://schemas.microsoft.com/office/powerpoint/2010/main" val="288820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916BC-1E37-5648-B6C8-1A7555F6F5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34C1EEB-15CE-6F2C-F9E5-AABD459C6792}"/>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ZAATAR</a:t>
            </a:r>
          </a:p>
        </p:txBody>
      </p:sp>
      <p:sp>
        <p:nvSpPr>
          <p:cNvPr id="12" name="TextBox 11">
            <a:extLst>
              <a:ext uri="{FF2B5EF4-FFF2-40B4-BE49-F238E27FC236}">
                <a16:creationId xmlns:a16="http://schemas.microsoft.com/office/drawing/2014/main" id="{C4C97007-73C3-323A-2FF5-2F1D5DE93684}"/>
              </a:ext>
            </a:extLst>
          </p:cNvPr>
          <p:cNvSpPr txBox="1"/>
          <p:nvPr/>
        </p:nvSpPr>
        <p:spPr>
          <a:xfrm>
            <a:off x="2255519" y="1831336"/>
            <a:ext cx="8014547" cy="584775"/>
          </a:xfrm>
          <a:prstGeom prst="rect">
            <a:avLst/>
          </a:prstGeom>
          <a:noFill/>
        </p:spPr>
        <p:txBody>
          <a:bodyPr wrap="square" rtlCol="0">
            <a:spAutoFit/>
          </a:bodyPr>
          <a:lstStyle/>
          <a:p>
            <a:r>
              <a:rPr lang="en-US" sz="3200" b="1" dirty="0"/>
              <a:t>ZAATAR: </a:t>
            </a:r>
            <a:r>
              <a:rPr lang="en-US" sz="3200" dirty="0"/>
              <a:t>n. A MIDDLE EASTERN SPICE BLEND</a:t>
            </a:r>
          </a:p>
        </p:txBody>
      </p:sp>
      <p:sp>
        <p:nvSpPr>
          <p:cNvPr id="2" name="TextBox 1">
            <a:extLst>
              <a:ext uri="{FF2B5EF4-FFF2-40B4-BE49-F238E27FC236}">
                <a16:creationId xmlns:a16="http://schemas.microsoft.com/office/drawing/2014/main" id="{C7FA7CDA-7F50-98FB-F81A-ECFBB21EAE33}"/>
              </a:ext>
            </a:extLst>
          </p:cNvPr>
          <p:cNvSpPr txBox="1"/>
          <p:nvPr/>
        </p:nvSpPr>
        <p:spPr>
          <a:xfrm>
            <a:off x="8783882"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F86E0FFA-DF9D-BF50-911A-7944FC4EF9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6067" y="3042403"/>
            <a:ext cx="3947183" cy="3679072"/>
          </a:xfrm>
          <a:prstGeom prst="rect">
            <a:avLst/>
          </a:prstGeom>
        </p:spPr>
      </p:pic>
      <p:sp>
        <p:nvSpPr>
          <p:cNvPr id="4" name="Slide Number Placeholder 3">
            <a:extLst>
              <a:ext uri="{FF2B5EF4-FFF2-40B4-BE49-F238E27FC236}">
                <a16:creationId xmlns:a16="http://schemas.microsoft.com/office/drawing/2014/main" id="{E31163F1-CBD8-A408-019D-674131C6B69D}"/>
              </a:ext>
            </a:extLst>
          </p:cNvPr>
          <p:cNvSpPr>
            <a:spLocks noGrp="1"/>
          </p:cNvSpPr>
          <p:nvPr>
            <p:ph type="sldNum" sz="quarter" idx="12"/>
          </p:nvPr>
        </p:nvSpPr>
        <p:spPr/>
        <p:txBody>
          <a:bodyPr/>
          <a:lstStyle/>
          <a:p>
            <a:fld id="{1C64261B-DE4C-4901-962F-DE3891883C47}" type="slidenum">
              <a:rPr lang="en-US" smtClean="0"/>
              <a:t>177</a:t>
            </a:fld>
            <a:endParaRPr lang="en-US"/>
          </a:p>
        </p:txBody>
      </p:sp>
      <p:pic>
        <p:nvPicPr>
          <p:cNvPr id="6" name="Picture 5">
            <a:extLst>
              <a:ext uri="{FF2B5EF4-FFF2-40B4-BE49-F238E27FC236}">
                <a16:creationId xmlns:a16="http://schemas.microsoft.com/office/drawing/2014/main" id="{EAAF250A-FB11-84FD-62EA-D09F1EF9F9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4738" y="193600"/>
            <a:ext cx="1080232" cy="643984"/>
          </a:xfrm>
          <a:prstGeom prst="rect">
            <a:avLst/>
          </a:prstGeom>
        </p:spPr>
      </p:pic>
      <p:cxnSp>
        <p:nvCxnSpPr>
          <p:cNvPr id="7" name="Straight Connector 6">
            <a:extLst>
              <a:ext uri="{FF2B5EF4-FFF2-40B4-BE49-F238E27FC236}">
                <a16:creationId xmlns:a16="http://schemas.microsoft.com/office/drawing/2014/main" id="{E7BB2C2A-AE87-B127-4831-74ABE7CF0AF4}"/>
              </a:ext>
            </a:extLst>
          </p:cNvPr>
          <p:cNvCxnSpPr>
            <a:cxnSpLocks/>
          </p:cNvCxnSpPr>
          <p:nvPr/>
        </p:nvCxnSpPr>
        <p:spPr>
          <a:xfrm flipV="1">
            <a:off x="8779364" y="907069"/>
            <a:ext cx="572131" cy="5777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D07185C-2748-92A9-C902-5BDB2365D151}"/>
              </a:ext>
            </a:extLst>
          </p:cNvPr>
          <p:cNvSpPr txBox="1"/>
          <p:nvPr/>
        </p:nvSpPr>
        <p:spPr>
          <a:xfrm>
            <a:off x="2177625" y="2278717"/>
            <a:ext cx="8170333" cy="584775"/>
          </a:xfrm>
          <a:prstGeom prst="rect">
            <a:avLst/>
          </a:prstGeom>
          <a:noFill/>
        </p:spPr>
        <p:txBody>
          <a:bodyPr wrap="square" rtlCol="0">
            <a:spAutoFit/>
          </a:bodyPr>
          <a:lstStyle/>
          <a:p>
            <a:r>
              <a:rPr lang="en-US" sz="3200" dirty="0"/>
              <a:t>(WGPO/WOW24 doesn’t recognize the rear –</a:t>
            </a:r>
            <a:r>
              <a:rPr lang="en-US" sz="3200" b="1" dirty="0"/>
              <a:t>S</a:t>
            </a:r>
            <a:r>
              <a:rPr lang="en-US" sz="3200" dirty="0"/>
              <a:t>)</a:t>
            </a:r>
          </a:p>
        </p:txBody>
      </p:sp>
    </p:spTree>
    <p:extLst>
      <p:ext uri="{BB962C8B-B14F-4D97-AF65-F5344CB8AC3E}">
        <p14:creationId xmlns:p14="http://schemas.microsoft.com/office/powerpoint/2010/main" val="229263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45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6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A5C7A-D45B-C861-5B20-6273BF110B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55C6969-CDA6-1676-E3E2-537F5E170DE4}"/>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K N O Z</a:t>
            </a:r>
          </a:p>
        </p:txBody>
      </p:sp>
      <p:sp>
        <p:nvSpPr>
          <p:cNvPr id="3" name="TextBox 2">
            <a:extLst>
              <a:ext uri="{FF2B5EF4-FFF2-40B4-BE49-F238E27FC236}">
                <a16:creationId xmlns:a16="http://schemas.microsoft.com/office/drawing/2014/main" id="{32CFF006-D5C8-082B-3431-8F46A01F475F}"/>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1A347444-F3F3-1DC3-3D3A-1B5187205EF0}"/>
              </a:ext>
            </a:extLst>
          </p:cNvPr>
          <p:cNvSpPr>
            <a:spLocks noGrp="1"/>
          </p:cNvSpPr>
          <p:nvPr>
            <p:ph type="sldNum" sz="quarter" idx="12"/>
          </p:nvPr>
        </p:nvSpPr>
        <p:spPr/>
        <p:txBody>
          <a:bodyPr/>
          <a:lstStyle/>
          <a:p>
            <a:fld id="{1C64261B-DE4C-4901-962F-DE3891883C47}" type="slidenum">
              <a:rPr lang="en-US" smtClean="0"/>
              <a:t>178</a:t>
            </a:fld>
            <a:endParaRPr lang="en-US"/>
          </a:p>
        </p:txBody>
      </p:sp>
    </p:spTree>
    <p:extLst>
      <p:ext uri="{BB962C8B-B14F-4D97-AF65-F5344CB8AC3E}">
        <p14:creationId xmlns:p14="http://schemas.microsoft.com/office/powerpoint/2010/main" val="215465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6B0C2-37D2-6B63-D402-5830BA96ED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1420BA-A3E3-FAF9-699E-993270464753}"/>
              </a:ext>
            </a:extLst>
          </p:cNvPr>
          <p:cNvSpPr txBox="1"/>
          <p:nvPr/>
        </p:nvSpPr>
        <p:spPr>
          <a:xfrm>
            <a:off x="3113722" y="4299860"/>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ZEDONK</a:t>
            </a:r>
          </a:p>
        </p:txBody>
      </p:sp>
      <p:sp>
        <p:nvSpPr>
          <p:cNvPr id="12" name="TextBox 11">
            <a:extLst>
              <a:ext uri="{FF2B5EF4-FFF2-40B4-BE49-F238E27FC236}">
                <a16:creationId xmlns:a16="http://schemas.microsoft.com/office/drawing/2014/main" id="{F7ACA32D-EC09-E5F3-08E7-255A31B5B23A}"/>
              </a:ext>
            </a:extLst>
          </p:cNvPr>
          <p:cNvSpPr txBox="1"/>
          <p:nvPr/>
        </p:nvSpPr>
        <p:spPr>
          <a:xfrm>
            <a:off x="3267997" y="5498012"/>
            <a:ext cx="6729443" cy="1077218"/>
          </a:xfrm>
          <a:prstGeom prst="rect">
            <a:avLst/>
          </a:prstGeom>
          <a:noFill/>
        </p:spPr>
        <p:txBody>
          <a:bodyPr wrap="square" rtlCol="0">
            <a:spAutoFit/>
          </a:bodyPr>
          <a:lstStyle/>
          <a:p>
            <a:r>
              <a:rPr lang="en-US" sz="3200" b="1" dirty="0"/>
              <a:t>ZEDONK: </a:t>
            </a:r>
            <a:r>
              <a:rPr lang="en-US" sz="3200" dirty="0"/>
              <a:t>n. THE OFFSPRING OF A MALE DONKEY &amp; FEMALE ZEBRA</a:t>
            </a:r>
          </a:p>
        </p:txBody>
      </p:sp>
      <p:sp>
        <p:nvSpPr>
          <p:cNvPr id="5" name="TextBox 4">
            <a:extLst>
              <a:ext uri="{FF2B5EF4-FFF2-40B4-BE49-F238E27FC236}">
                <a16:creationId xmlns:a16="http://schemas.microsoft.com/office/drawing/2014/main" id="{6FFC742D-B1E7-C28C-86E6-9190E686E922}"/>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614EA9C5-4BEA-56C0-CAC7-81769376592C}"/>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ZONKED</a:t>
            </a:r>
          </a:p>
        </p:txBody>
      </p:sp>
      <p:sp>
        <p:nvSpPr>
          <p:cNvPr id="7" name="TextBox 6">
            <a:extLst>
              <a:ext uri="{FF2B5EF4-FFF2-40B4-BE49-F238E27FC236}">
                <a16:creationId xmlns:a16="http://schemas.microsoft.com/office/drawing/2014/main" id="{1F686817-0EC8-73C3-57AF-C91AD1054F50}"/>
              </a:ext>
            </a:extLst>
          </p:cNvPr>
          <p:cNvSpPr txBox="1"/>
          <p:nvPr/>
        </p:nvSpPr>
        <p:spPr>
          <a:xfrm>
            <a:off x="3741080" y="3024764"/>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D6CEC46-DB52-813C-3702-57DAD13C16C2}"/>
              </a:ext>
            </a:extLst>
          </p:cNvPr>
          <p:cNvSpPr txBox="1"/>
          <p:nvPr/>
        </p:nvSpPr>
        <p:spPr>
          <a:xfrm>
            <a:off x="3671029" y="1557469"/>
            <a:ext cx="5166470" cy="1077218"/>
          </a:xfrm>
          <a:prstGeom prst="rect">
            <a:avLst/>
          </a:prstGeom>
          <a:noFill/>
        </p:spPr>
        <p:txBody>
          <a:bodyPr wrap="square" rtlCol="0">
            <a:spAutoFit/>
          </a:bodyPr>
          <a:lstStyle/>
          <a:p>
            <a:r>
              <a:rPr lang="en-US" sz="3200" b="1" dirty="0"/>
              <a:t>  ZONKED:  </a:t>
            </a:r>
            <a:r>
              <a:rPr lang="en-US" sz="3200" dirty="0"/>
              <a:t>v. STUPEFIED (ZONK, ZONKS, ZONKING)</a:t>
            </a:r>
          </a:p>
        </p:txBody>
      </p:sp>
      <p:sp>
        <p:nvSpPr>
          <p:cNvPr id="10" name="TextBox 9">
            <a:extLst>
              <a:ext uri="{FF2B5EF4-FFF2-40B4-BE49-F238E27FC236}">
                <a16:creationId xmlns:a16="http://schemas.microsoft.com/office/drawing/2014/main" id="{D06E7759-BA22-EEE0-8897-51A3D7143702}"/>
              </a:ext>
            </a:extLst>
          </p:cNvPr>
          <p:cNvSpPr txBox="1"/>
          <p:nvPr/>
        </p:nvSpPr>
        <p:spPr>
          <a:xfrm>
            <a:off x="8681336" y="4466183"/>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7098A989-1DC9-D469-90D7-006A14798C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263" y="4203789"/>
            <a:ext cx="2408133" cy="2408133"/>
          </a:xfrm>
          <a:prstGeom prst="rect">
            <a:avLst/>
          </a:prstGeom>
        </p:spPr>
      </p:pic>
      <p:pic>
        <p:nvPicPr>
          <p:cNvPr id="14" name="Picture 13">
            <a:extLst>
              <a:ext uri="{FF2B5EF4-FFF2-40B4-BE49-F238E27FC236}">
                <a16:creationId xmlns:a16="http://schemas.microsoft.com/office/drawing/2014/main" id="{D09C6B90-BA36-D627-F9F9-35F991DC5E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8435" y="289904"/>
            <a:ext cx="3126377" cy="2344783"/>
          </a:xfrm>
          <a:prstGeom prst="rect">
            <a:avLst/>
          </a:prstGeom>
        </p:spPr>
      </p:pic>
      <p:sp>
        <p:nvSpPr>
          <p:cNvPr id="4" name="Slide Number Placeholder 3">
            <a:extLst>
              <a:ext uri="{FF2B5EF4-FFF2-40B4-BE49-F238E27FC236}">
                <a16:creationId xmlns:a16="http://schemas.microsoft.com/office/drawing/2014/main" id="{F868F891-4745-4DD8-9D00-9C7845DC78F5}"/>
              </a:ext>
            </a:extLst>
          </p:cNvPr>
          <p:cNvSpPr>
            <a:spLocks noGrp="1"/>
          </p:cNvSpPr>
          <p:nvPr>
            <p:ph type="sldNum" sz="quarter" idx="12"/>
          </p:nvPr>
        </p:nvSpPr>
        <p:spPr/>
        <p:txBody>
          <a:bodyPr/>
          <a:lstStyle/>
          <a:p>
            <a:fld id="{1C64261B-DE4C-4901-962F-DE3891883C47}" type="slidenum">
              <a:rPr lang="en-US" smtClean="0"/>
              <a:t>179</a:t>
            </a:fld>
            <a:endParaRPr lang="en-US"/>
          </a:p>
        </p:txBody>
      </p:sp>
    </p:spTree>
    <p:extLst>
      <p:ext uri="{BB962C8B-B14F-4D97-AF65-F5344CB8AC3E}">
        <p14:creationId xmlns:p14="http://schemas.microsoft.com/office/powerpoint/2010/main" val="39427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t>
            </a:r>
            <a:r>
              <a:rPr lang="en-US" sz="7200" dirty="0" err="1">
                <a:latin typeface="Scramble" panose="020B0603050302020204" pitchFamily="34" charset="0"/>
              </a:rPr>
              <a:t>A</a:t>
            </a:r>
            <a:r>
              <a:rPr lang="en-US" sz="7200" dirty="0">
                <a:latin typeface="Scramble" panose="020B0603050302020204" pitchFamily="34" charset="0"/>
              </a:rPr>
              <a:t> C H N </a:t>
            </a:r>
            <a:r>
              <a:rPr lang="en-US" sz="7200" dirty="0" err="1">
                <a:latin typeface="Scramble" panose="020B0603050302020204" pitchFamily="34" charset="0"/>
              </a:rPr>
              <a:t>N</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47B4595-3862-5E0A-BF26-EE82DCB0D106}"/>
              </a:ext>
            </a:extLst>
          </p:cNvPr>
          <p:cNvSpPr>
            <a:spLocks noGrp="1"/>
          </p:cNvSpPr>
          <p:nvPr>
            <p:ph type="sldNum" sz="quarter" idx="12"/>
          </p:nvPr>
        </p:nvSpPr>
        <p:spPr/>
        <p:txBody>
          <a:bodyPr/>
          <a:lstStyle/>
          <a:p>
            <a:fld id="{1C64261B-DE4C-4901-962F-DE3891883C47}" type="slidenum">
              <a:rPr lang="en-US" smtClean="0"/>
              <a:t>18</a:t>
            </a:fld>
            <a:endParaRPr lang="en-US"/>
          </a:p>
        </p:txBody>
      </p:sp>
    </p:spTree>
    <p:extLst>
      <p:ext uri="{BB962C8B-B14F-4D97-AF65-F5344CB8AC3E}">
        <p14:creationId xmlns:p14="http://schemas.microsoft.com/office/powerpoint/2010/main" val="171604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CD390-9F65-E3C9-AA60-B427069255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916166-6D4A-1B3A-1E13-B3AFFECDAB81}"/>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K N O Y Z</a:t>
            </a:r>
          </a:p>
        </p:txBody>
      </p:sp>
      <p:sp>
        <p:nvSpPr>
          <p:cNvPr id="3" name="TextBox 2">
            <a:extLst>
              <a:ext uri="{FF2B5EF4-FFF2-40B4-BE49-F238E27FC236}">
                <a16:creationId xmlns:a16="http://schemas.microsoft.com/office/drawing/2014/main" id="{0E3B62FC-FC14-8B34-BA54-D3FE86B4935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436ADB90-BF42-68BE-77B9-BF42F62D94DB}"/>
              </a:ext>
            </a:extLst>
          </p:cNvPr>
          <p:cNvSpPr>
            <a:spLocks noGrp="1"/>
          </p:cNvSpPr>
          <p:nvPr>
            <p:ph type="sldNum" sz="quarter" idx="12"/>
          </p:nvPr>
        </p:nvSpPr>
        <p:spPr/>
        <p:txBody>
          <a:bodyPr/>
          <a:lstStyle/>
          <a:p>
            <a:fld id="{1C64261B-DE4C-4901-962F-DE3891883C47}" type="slidenum">
              <a:rPr lang="en-US" smtClean="0"/>
              <a:t>180</a:t>
            </a:fld>
            <a:endParaRPr lang="en-US"/>
          </a:p>
        </p:txBody>
      </p:sp>
    </p:spTree>
    <p:extLst>
      <p:ext uri="{BB962C8B-B14F-4D97-AF65-F5344CB8AC3E}">
        <p14:creationId xmlns:p14="http://schemas.microsoft.com/office/powerpoint/2010/main" val="19472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89812-FC1B-157F-726A-A5A2866626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995AC1-7ADB-76F3-EBAF-531EFB304F36}"/>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ZONKEY</a:t>
            </a:r>
          </a:p>
        </p:txBody>
      </p:sp>
      <p:sp>
        <p:nvSpPr>
          <p:cNvPr id="12" name="TextBox 11">
            <a:extLst>
              <a:ext uri="{FF2B5EF4-FFF2-40B4-BE49-F238E27FC236}">
                <a16:creationId xmlns:a16="http://schemas.microsoft.com/office/drawing/2014/main" id="{ABC6EB89-85F8-2591-B8F4-BB6EA9E590BF}"/>
              </a:ext>
            </a:extLst>
          </p:cNvPr>
          <p:cNvSpPr txBox="1"/>
          <p:nvPr/>
        </p:nvSpPr>
        <p:spPr>
          <a:xfrm>
            <a:off x="3117668" y="1820511"/>
            <a:ext cx="6183086" cy="1077218"/>
          </a:xfrm>
          <a:prstGeom prst="rect">
            <a:avLst/>
          </a:prstGeom>
          <a:noFill/>
        </p:spPr>
        <p:txBody>
          <a:bodyPr wrap="square" rtlCol="0">
            <a:spAutoFit/>
          </a:bodyPr>
          <a:lstStyle/>
          <a:p>
            <a:r>
              <a:rPr lang="en-US" sz="3200" b="1" dirty="0"/>
              <a:t>ZONKEY: </a:t>
            </a:r>
            <a:r>
              <a:rPr lang="en-US" sz="3200" dirty="0"/>
              <a:t>n. THE OFFSPRING OF A MALE ZEBRA &amp; FEMALE DONKEY</a:t>
            </a:r>
          </a:p>
        </p:txBody>
      </p:sp>
      <p:sp>
        <p:nvSpPr>
          <p:cNvPr id="2" name="TextBox 1">
            <a:extLst>
              <a:ext uri="{FF2B5EF4-FFF2-40B4-BE49-F238E27FC236}">
                <a16:creationId xmlns:a16="http://schemas.microsoft.com/office/drawing/2014/main" id="{7784F38A-59A2-5979-92FC-31D8A169128B}"/>
              </a:ext>
            </a:extLst>
          </p:cNvPr>
          <p:cNvSpPr txBox="1"/>
          <p:nvPr/>
        </p:nvSpPr>
        <p:spPr>
          <a:xfrm>
            <a:off x="8682282"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57FED2E4-C087-A715-AF2B-71EF989836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6095" y="3255916"/>
            <a:ext cx="4745005" cy="2657203"/>
          </a:xfrm>
          <a:prstGeom prst="rect">
            <a:avLst/>
          </a:prstGeom>
        </p:spPr>
      </p:pic>
      <p:sp>
        <p:nvSpPr>
          <p:cNvPr id="5" name="Slide Number Placeholder 4">
            <a:extLst>
              <a:ext uri="{FF2B5EF4-FFF2-40B4-BE49-F238E27FC236}">
                <a16:creationId xmlns:a16="http://schemas.microsoft.com/office/drawing/2014/main" id="{9C3E251A-645B-5B05-F74E-9F3200DDC6FF}"/>
              </a:ext>
            </a:extLst>
          </p:cNvPr>
          <p:cNvSpPr>
            <a:spLocks noGrp="1"/>
          </p:cNvSpPr>
          <p:nvPr>
            <p:ph type="sldNum" sz="quarter" idx="12"/>
          </p:nvPr>
        </p:nvSpPr>
        <p:spPr/>
        <p:txBody>
          <a:bodyPr/>
          <a:lstStyle/>
          <a:p>
            <a:fld id="{1C64261B-DE4C-4901-962F-DE3891883C47}" type="slidenum">
              <a:rPr lang="en-US" smtClean="0"/>
              <a:t>181</a:t>
            </a:fld>
            <a:endParaRPr lang="en-US"/>
          </a:p>
        </p:txBody>
      </p:sp>
    </p:spTree>
    <p:extLst>
      <p:ext uri="{BB962C8B-B14F-4D97-AF65-F5344CB8AC3E}">
        <p14:creationId xmlns:p14="http://schemas.microsoft.com/office/powerpoint/2010/main" val="362560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1B18-E260-6E07-C908-F9BFD4A375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A15829-3F2E-17A1-F0DB-AE4EBE6057B7}"/>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L O </a:t>
            </a:r>
            <a:r>
              <a:rPr lang="en-US" sz="7200" dirty="0" err="1">
                <a:latin typeface="Scramble" panose="020B0603050302020204" pitchFamily="34" charset="0"/>
              </a:rPr>
              <a:t>O</a:t>
            </a:r>
            <a:r>
              <a:rPr lang="en-US" sz="7200" dirty="0">
                <a:latin typeface="Scramble" panose="020B0603050302020204" pitchFamily="34" charset="0"/>
              </a:rPr>
              <a:t> Z</a:t>
            </a:r>
          </a:p>
        </p:txBody>
      </p:sp>
      <p:sp>
        <p:nvSpPr>
          <p:cNvPr id="3" name="TextBox 2">
            <a:extLst>
              <a:ext uri="{FF2B5EF4-FFF2-40B4-BE49-F238E27FC236}">
                <a16:creationId xmlns:a16="http://schemas.microsoft.com/office/drawing/2014/main" id="{5984CE93-BCCB-A03D-322D-0829BC7860A1}"/>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3BD5676E-9E5B-B1A2-604E-B5340B83A5BF}"/>
              </a:ext>
            </a:extLst>
          </p:cNvPr>
          <p:cNvSpPr>
            <a:spLocks noGrp="1"/>
          </p:cNvSpPr>
          <p:nvPr>
            <p:ph type="sldNum" sz="quarter" idx="12"/>
          </p:nvPr>
        </p:nvSpPr>
        <p:spPr/>
        <p:txBody>
          <a:bodyPr/>
          <a:lstStyle/>
          <a:p>
            <a:fld id="{1C64261B-DE4C-4901-962F-DE3891883C47}" type="slidenum">
              <a:rPr lang="en-US" smtClean="0"/>
              <a:t>182</a:t>
            </a:fld>
            <a:endParaRPr lang="en-US"/>
          </a:p>
        </p:txBody>
      </p:sp>
    </p:spTree>
    <p:extLst>
      <p:ext uri="{BB962C8B-B14F-4D97-AF65-F5344CB8AC3E}">
        <p14:creationId xmlns:p14="http://schemas.microsoft.com/office/powerpoint/2010/main" val="180378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D7CA3-B235-71D4-15DE-3136F2DA84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7925F9-5240-C347-634B-0E85EA7C985E}"/>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ZOODLE</a:t>
            </a:r>
          </a:p>
        </p:txBody>
      </p:sp>
      <p:sp>
        <p:nvSpPr>
          <p:cNvPr id="12" name="TextBox 11">
            <a:extLst>
              <a:ext uri="{FF2B5EF4-FFF2-40B4-BE49-F238E27FC236}">
                <a16:creationId xmlns:a16="http://schemas.microsoft.com/office/drawing/2014/main" id="{4919536B-718A-5E06-2A3C-F92CF2B2A491}"/>
              </a:ext>
            </a:extLst>
          </p:cNvPr>
          <p:cNvSpPr txBox="1"/>
          <p:nvPr/>
        </p:nvSpPr>
        <p:spPr>
          <a:xfrm>
            <a:off x="3892731" y="1783560"/>
            <a:ext cx="4946469" cy="1077218"/>
          </a:xfrm>
          <a:prstGeom prst="rect">
            <a:avLst/>
          </a:prstGeom>
          <a:noFill/>
        </p:spPr>
        <p:txBody>
          <a:bodyPr wrap="square" rtlCol="0">
            <a:spAutoFit/>
          </a:bodyPr>
          <a:lstStyle/>
          <a:p>
            <a:r>
              <a:rPr lang="en-US" sz="3200" b="1" dirty="0"/>
              <a:t>ZOODLE: </a:t>
            </a:r>
            <a:r>
              <a:rPr lang="en-US" sz="3200" dirty="0"/>
              <a:t>n. A NOODLE MADE FROM ZUCCHINI</a:t>
            </a:r>
          </a:p>
        </p:txBody>
      </p:sp>
      <p:sp>
        <p:nvSpPr>
          <p:cNvPr id="2" name="TextBox 1">
            <a:extLst>
              <a:ext uri="{FF2B5EF4-FFF2-40B4-BE49-F238E27FC236}">
                <a16:creationId xmlns:a16="http://schemas.microsoft.com/office/drawing/2014/main" id="{4BB17A8B-3080-96E6-6A67-9135D6A2440D}"/>
              </a:ext>
            </a:extLst>
          </p:cNvPr>
          <p:cNvSpPr txBox="1"/>
          <p:nvPr/>
        </p:nvSpPr>
        <p:spPr>
          <a:xfrm>
            <a:off x="8682282"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E10E4D0D-0496-3F21-218E-05ED6C09D8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25549" y="3024862"/>
            <a:ext cx="3265714" cy="3248297"/>
          </a:xfrm>
          <a:prstGeom prst="rect">
            <a:avLst/>
          </a:prstGeom>
        </p:spPr>
      </p:pic>
      <p:sp>
        <p:nvSpPr>
          <p:cNvPr id="4" name="Slide Number Placeholder 3">
            <a:extLst>
              <a:ext uri="{FF2B5EF4-FFF2-40B4-BE49-F238E27FC236}">
                <a16:creationId xmlns:a16="http://schemas.microsoft.com/office/drawing/2014/main" id="{176E406D-FD02-7111-9003-85A673656A4D}"/>
              </a:ext>
            </a:extLst>
          </p:cNvPr>
          <p:cNvSpPr>
            <a:spLocks noGrp="1"/>
          </p:cNvSpPr>
          <p:nvPr>
            <p:ph type="sldNum" sz="quarter" idx="12"/>
          </p:nvPr>
        </p:nvSpPr>
        <p:spPr/>
        <p:txBody>
          <a:bodyPr/>
          <a:lstStyle/>
          <a:p>
            <a:fld id="{1C64261B-DE4C-4901-962F-DE3891883C47}" type="slidenum">
              <a:rPr lang="en-US" smtClean="0"/>
              <a:t>183</a:t>
            </a:fld>
            <a:endParaRPr lang="en-US"/>
          </a:p>
        </p:txBody>
      </p:sp>
    </p:spTree>
    <p:extLst>
      <p:ext uri="{BB962C8B-B14F-4D97-AF65-F5344CB8AC3E}">
        <p14:creationId xmlns:p14="http://schemas.microsoft.com/office/powerpoint/2010/main" val="416803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93C32-72E3-225B-9A2A-F9E8624E78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5861A7-F245-948F-1DBA-A2BF2ECEF2CB}"/>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M O </a:t>
            </a:r>
            <a:r>
              <a:rPr lang="en-US" sz="7200" dirty="0" err="1">
                <a:latin typeface="Scramble" panose="020B0603050302020204" pitchFamily="34" charset="0"/>
              </a:rPr>
              <a:t>O</a:t>
            </a:r>
            <a:r>
              <a:rPr lang="en-US" sz="7200" dirty="0">
                <a:latin typeface="Scramble" panose="020B0603050302020204" pitchFamily="34" charset="0"/>
              </a:rPr>
              <a:t> R Z</a:t>
            </a:r>
          </a:p>
        </p:txBody>
      </p:sp>
      <p:sp>
        <p:nvSpPr>
          <p:cNvPr id="3" name="TextBox 2">
            <a:extLst>
              <a:ext uri="{FF2B5EF4-FFF2-40B4-BE49-F238E27FC236}">
                <a16:creationId xmlns:a16="http://schemas.microsoft.com/office/drawing/2014/main" id="{6C6D2E82-006A-D8D9-5321-A6D1F722EC7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091BD1F1-7F47-465F-6F26-775E6D4A0CD1}"/>
              </a:ext>
            </a:extLst>
          </p:cNvPr>
          <p:cNvSpPr>
            <a:spLocks noGrp="1"/>
          </p:cNvSpPr>
          <p:nvPr>
            <p:ph type="sldNum" sz="quarter" idx="12"/>
          </p:nvPr>
        </p:nvSpPr>
        <p:spPr/>
        <p:txBody>
          <a:bodyPr/>
          <a:lstStyle/>
          <a:p>
            <a:fld id="{1C64261B-DE4C-4901-962F-DE3891883C47}" type="slidenum">
              <a:rPr lang="en-US" smtClean="0"/>
              <a:t>184</a:t>
            </a:fld>
            <a:endParaRPr lang="en-US"/>
          </a:p>
        </p:txBody>
      </p:sp>
    </p:spTree>
    <p:extLst>
      <p:ext uri="{BB962C8B-B14F-4D97-AF65-F5344CB8AC3E}">
        <p14:creationId xmlns:p14="http://schemas.microsoft.com/office/powerpoint/2010/main" val="299028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536D6-3A98-218D-3A62-2B124CEACF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1BF7C3-798E-F2A3-D028-31BF6CCCC3B9}"/>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ZOOMER</a:t>
            </a:r>
          </a:p>
        </p:txBody>
      </p:sp>
      <p:sp>
        <p:nvSpPr>
          <p:cNvPr id="12" name="TextBox 11">
            <a:extLst>
              <a:ext uri="{FF2B5EF4-FFF2-40B4-BE49-F238E27FC236}">
                <a16:creationId xmlns:a16="http://schemas.microsoft.com/office/drawing/2014/main" id="{20CF83E3-A515-C618-5C18-2B1CC6F37AA1}"/>
              </a:ext>
            </a:extLst>
          </p:cNvPr>
          <p:cNvSpPr txBox="1"/>
          <p:nvPr/>
        </p:nvSpPr>
        <p:spPr>
          <a:xfrm>
            <a:off x="3043375" y="1783560"/>
            <a:ext cx="5795826" cy="1077218"/>
          </a:xfrm>
          <a:prstGeom prst="rect">
            <a:avLst/>
          </a:prstGeom>
          <a:noFill/>
        </p:spPr>
        <p:txBody>
          <a:bodyPr wrap="square" rtlCol="0">
            <a:spAutoFit/>
          </a:bodyPr>
          <a:lstStyle/>
          <a:p>
            <a:r>
              <a:rPr lang="en-US" sz="3200" b="1" dirty="0"/>
              <a:t>ZOOMER: </a:t>
            </a:r>
            <a:r>
              <a:rPr lang="en-US" sz="3200" dirty="0"/>
              <a:t>n. A PERSON BORN IN THE LATE 1990’S OR EARLY 2000’S</a:t>
            </a:r>
          </a:p>
        </p:txBody>
      </p:sp>
      <p:sp>
        <p:nvSpPr>
          <p:cNvPr id="2" name="TextBox 1">
            <a:extLst>
              <a:ext uri="{FF2B5EF4-FFF2-40B4-BE49-F238E27FC236}">
                <a16:creationId xmlns:a16="http://schemas.microsoft.com/office/drawing/2014/main" id="{2BA4A51E-A209-720A-034C-8A6E562DC9C3}"/>
              </a:ext>
            </a:extLst>
          </p:cNvPr>
          <p:cNvSpPr txBox="1"/>
          <p:nvPr/>
        </p:nvSpPr>
        <p:spPr>
          <a:xfrm>
            <a:off x="8669601" y="75817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7DF7CEEA-35C2-1379-E392-E449EB7B91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3413759" y="3204658"/>
            <a:ext cx="4702628" cy="2723701"/>
          </a:xfrm>
          <a:prstGeom prst="rect">
            <a:avLst/>
          </a:prstGeom>
        </p:spPr>
      </p:pic>
      <p:pic>
        <p:nvPicPr>
          <p:cNvPr id="4" name="Picture 3">
            <a:extLst>
              <a:ext uri="{FF2B5EF4-FFF2-40B4-BE49-F238E27FC236}">
                <a16:creationId xmlns:a16="http://schemas.microsoft.com/office/drawing/2014/main" id="{7A017386-5598-73B8-8F00-36AAF0CC40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33651" y="3204659"/>
            <a:ext cx="1524221" cy="661948"/>
          </a:xfrm>
          <a:prstGeom prst="rect">
            <a:avLst/>
          </a:prstGeom>
        </p:spPr>
      </p:pic>
      <p:sp>
        <p:nvSpPr>
          <p:cNvPr id="5" name="Slide Number Placeholder 4">
            <a:extLst>
              <a:ext uri="{FF2B5EF4-FFF2-40B4-BE49-F238E27FC236}">
                <a16:creationId xmlns:a16="http://schemas.microsoft.com/office/drawing/2014/main" id="{A8DF6045-906D-FDCD-9C54-5E39C9C5C14B}"/>
              </a:ext>
            </a:extLst>
          </p:cNvPr>
          <p:cNvSpPr>
            <a:spLocks noGrp="1"/>
          </p:cNvSpPr>
          <p:nvPr>
            <p:ph type="sldNum" sz="quarter" idx="12"/>
          </p:nvPr>
        </p:nvSpPr>
        <p:spPr/>
        <p:txBody>
          <a:bodyPr/>
          <a:lstStyle/>
          <a:p>
            <a:fld id="{1C64261B-DE4C-4901-962F-DE3891883C47}" type="slidenum">
              <a:rPr lang="en-US" smtClean="0"/>
              <a:t>185</a:t>
            </a:fld>
            <a:endParaRPr lang="en-US"/>
          </a:p>
        </p:txBody>
      </p:sp>
    </p:spTree>
    <p:extLst>
      <p:ext uri="{BB962C8B-B14F-4D97-AF65-F5344CB8AC3E}">
        <p14:creationId xmlns:p14="http://schemas.microsoft.com/office/powerpoint/2010/main" val="177934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CB9426-4B8D-F59A-16A7-02695810F2F1}"/>
              </a:ext>
            </a:extLst>
          </p:cNvPr>
          <p:cNvSpPr txBox="1"/>
          <p:nvPr/>
        </p:nvSpPr>
        <p:spPr>
          <a:xfrm>
            <a:off x="1889758" y="2185852"/>
            <a:ext cx="8151223" cy="1569660"/>
          </a:xfrm>
          <a:prstGeom prst="rect">
            <a:avLst/>
          </a:prstGeom>
          <a:noFill/>
        </p:spPr>
        <p:txBody>
          <a:bodyPr wrap="square" rtlCol="0">
            <a:spAutoFit/>
          </a:bodyPr>
          <a:lstStyle/>
          <a:p>
            <a:r>
              <a:rPr lang="en-US" sz="3200" dirty="0"/>
              <a:t>That should do it for the new “sixes” in NWL23</a:t>
            </a:r>
          </a:p>
          <a:p>
            <a:r>
              <a:rPr lang="en-US" sz="3200" dirty="0"/>
              <a:t>  with attention to words not recognized by 	    	     WGPO’s WOW24 word list. </a:t>
            </a:r>
          </a:p>
        </p:txBody>
      </p:sp>
      <p:sp>
        <p:nvSpPr>
          <p:cNvPr id="3" name="TextBox 2">
            <a:extLst>
              <a:ext uri="{FF2B5EF4-FFF2-40B4-BE49-F238E27FC236}">
                <a16:creationId xmlns:a16="http://schemas.microsoft.com/office/drawing/2014/main" id="{90740F07-C855-C246-4886-136ACBB1225B}"/>
              </a:ext>
            </a:extLst>
          </p:cNvPr>
          <p:cNvSpPr txBox="1"/>
          <p:nvPr/>
        </p:nvSpPr>
        <p:spPr>
          <a:xfrm>
            <a:off x="2560316" y="4419601"/>
            <a:ext cx="6810106" cy="1077218"/>
          </a:xfrm>
          <a:prstGeom prst="rect">
            <a:avLst/>
          </a:prstGeom>
          <a:noFill/>
        </p:spPr>
        <p:txBody>
          <a:bodyPr wrap="square" rtlCol="0">
            <a:spAutoFit/>
          </a:bodyPr>
          <a:lstStyle/>
          <a:p>
            <a:r>
              <a:rPr lang="en-US" sz="3200" dirty="0"/>
              <a:t>Suggestions? Criticisms? Please email Bill at </a:t>
            </a:r>
            <a:r>
              <a:rPr lang="en-US" sz="3200" dirty="0">
                <a:hlinkClick r:id="rId2"/>
              </a:rPr>
              <a:t>williamrsnoddy@gmail.com</a:t>
            </a:r>
            <a:r>
              <a:rPr lang="en-US" sz="3200" dirty="0"/>
              <a:t> </a:t>
            </a:r>
          </a:p>
        </p:txBody>
      </p:sp>
      <p:sp>
        <p:nvSpPr>
          <p:cNvPr id="4" name="Slide Number Placeholder 3">
            <a:extLst>
              <a:ext uri="{FF2B5EF4-FFF2-40B4-BE49-F238E27FC236}">
                <a16:creationId xmlns:a16="http://schemas.microsoft.com/office/drawing/2014/main" id="{B40BFA07-A19E-17D2-8C9E-72DB94792F8F}"/>
              </a:ext>
            </a:extLst>
          </p:cNvPr>
          <p:cNvSpPr>
            <a:spLocks noGrp="1"/>
          </p:cNvSpPr>
          <p:nvPr>
            <p:ph type="sldNum" sz="quarter" idx="12"/>
          </p:nvPr>
        </p:nvSpPr>
        <p:spPr/>
        <p:txBody>
          <a:bodyPr/>
          <a:lstStyle/>
          <a:p>
            <a:fld id="{1C64261B-DE4C-4901-962F-DE3891883C47}" type="slidenum">
              <a:rPr lang="en-US" smtClean="0"/>
              <a:t>186</a:t>
            </a:fld>
            <a:endParaRPr lang="en-US"/>
          </a:p>
        </p:txBody>
      </p:sp>
    </p:spTree>
    <p:extLst>
      <p:ext uri="{BB962C8B-B14F-4D97-AF65-F5344CB8AC3E}">
        <p14:creationId xmlns:p14="http://schemas.microsoft.com/office/powerpoint/2010/main" val="35295349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5B27FB-5712-69FE-F878-4266C940A887}"/>
              </a:ext>
            </a:extLst>
          </p:cNvPr>
          <p:cNvSpPr>
            <a:spLocks noGrp="1"/>
          </p:cNvSpPr>
          <p:nvPr>
            <p:ph type="sldNum" sz="quarter" idx="12"/>
          </p:nvPr>
        </p:nvSpPr>
        <p:spPr/>
        <p:txBody>
          <a:bodyPr/>
          <a:lstStyle/>
          <a:p>
            <a:fld id="{1C64261B-DE4C-4901-962F-DE3891883C47}" type="slidenum">
              <a:rPr lang="en-US" smtClean="0"/>
              <a:t>187</a:t>
            </a:fld>
            <a:endParaRPr lang="en-US"/>
          </a:p>
        </p:txBody>
      </p:sp>
      <p:pic>
        <p:nvPicPr>
          <p:cNvPr id="4" name="Picture 3">
            <a:extLst>
              <a:ext uri="{FF2B5EF4-FFF2-40B4-BE49-F238E27FC236}">
                <a16:creationId xmlns:a16="http://schemas.microsoft.com/office/drawing/2014/main" id="{A43F24F6-5789-F0C7-A8E5-09774D3AB5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2978332" y="2237954"/>
            <a:ext cx="6357257" cy="3764552"/>
          </a:xfrm>
          <a:prstGeom prst="rect">
            <a:avLst/>
          </a:prstGeom>
        </p:spPr>
      </p:pic>
      <p:sp>
        <p:nvSpPr>
          <p:cNvPr id="5" name="TextBox 4">
            <a:extLst>
              <a:ext uri="{FF2B5EF4-FFF2-40B4-BE49-F238E27FC236}">
                <a16:creationId xmlns:a16="http://schemas.microsoft.com/office/drawing/2014/main" id="{D078B14C-EE03-7E5F-C1D8-427E19FBABD2}"/>
              </a:ext>
            </a:extLst>
          </p:cNvPr>
          <p:cNvSpPr txBox="1"/>
          <p:nvPr/>
        </p:nvSpPr>
        <p:spPr>
          <a:xfrm>
            <a:off x="1068976" y="1087950"/>
            <a:ext cx="4469675" cy="1077218"/>
          </a:xfrm>
          <a:prstGeom prst="rect">
            <a:avLst/>
          </a:prstGeom>
          <a:noFill/>
        </p:spPr>
        <p:txBody>
          <a:bodyPr wrap="square" rtlCol="0">
            <a:spAutoFit/>
          </a:bodyPr>
          <a:lstStyle/>
          <a:p>
            <a:r>
              <a:rPr lang="en-US" sz="3200" dirty="0"/>
              <a:t>Hopefully now you can make “sense of the sixes.”</a:t>
            </a:r>
          </a:p>
        </p:txBody>
      </p:sp>
      <p:sp>
        <p:nvSpPr>
          <p:cNvPr id="6" name="TextBox 5">
            <a:extLst>
              <a:ext uri="{FF2B5EF4-FFF2-40B4-BE49-F238E27FC236}">
                <a16:creationId xmlns:a16="http://schemas.microsoft.com/office/drawing/2014/main" id="{E11BD0E8-4AA1-D8B7-ED44-B2627A9B7F0F}"/>
              </a:ext>
            </a:extLst>
          </p:cNvPr>
          <p:cNvSpPr txBox="1"/>
          <p:nvPr/>
        </p:nvSpPr>
        <p:spPr>
          <a:xfrm>
            <a:off x="6541225" y="1334171"/>
            <a:ext cx="4469675" cy="584775"/>
          </a:xfrm>
          <a:prstGeom prst="rect">
            <a:avLst/>
          </a:prstGeom>
          <a:noFill/>
        </p:spPr>
        <p:txBody>
          <a:bodyPr wrap="square" rtlCol="0">
            <a:spAutoFit/>
          </a:bodyPr>
          <a:lstStyle/>
          <a:p>
            <a:r>
              <a:rPr lang="en-US" sz="3200" dirty="0"/>
              <a:t>“I see new words.”</a:t>
            </a:r>
          </a:p>
        </p:txBody>
      </p:sp>
      <p:pic>
        <p:nvPicPr>
          <p:cNvPr id="3" name="Picture 2">
            <a:extLst>
              <a:ext uri="{FF2B5EF4-FFF2-40B4-BE49-F238E27FC236}">
                <a16:creationId xmlns:a16="http://schemas.microsoft.com/office/drawing/2014/main" id="{EFBC5722-2DFE-2FFA-8844-5C483286AA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06834" y="221058"/>
            <a:ext cx="2708365" cy="1026096"/>
          </a:xfrm>
          <a:prstGeom prst="rect">
            <a:avLst/>
          </a:prstGeom>
        </p:spPr>
      </p:pic>
      <p:sp>
        <p:nvSpPr>
          <p:cNvPr id="7" name="Rectangle 6">
            <a:extLst>
              <a:ext uri="{FF2B5EF4-FFF2-40B4-BE49-F238E27FC236}">
                <a16:creationId xmlns:a16="http://schemas.microsoft.com/office/drawing/2014/main" id="{FC73CA93-7858-3E1F-C743-C941F89C5F06}"/>
              </a:ext>
            </a:extLst>
          </p:cNvPr>
          <p:cNvSpPr/>
          <p:nvPr/>
        </p:nvSpPr>
        <p:spPr>
          <a:xfrm>
            <a:off x="4528457" y="156754"/>
            <a:ext cx="2926080" cy="1104631"/>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3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10" presetClass="exit" presetSubtype="0" fill="hold" grpId="0" nodeType="withEffect">
                                  <p:stCondLst>
                                    <p:cond delay="5000"/>
                                  </p:stCondLst>
                                  <p:childTnLst>
                                    <p:animEffect transition="out" filter="fade">
                                      <p:cBhvr>
                                        <p:cTn id="9" dur="3000"/>
                                        <p:tgtEl>
                                          <p:spTgt spid="7"/>
                                        </p:tgtEl>
                                      </p:cBhvr>
                                    </p:animEffect>
                                    <p:set>
                                      <p:cBhvr>
                                        <p:cTn id="10" dur="1" fill="hold">
                                          <p:stCondLst>
                                            <p:cond delay="2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CHANNA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821577" y="2788601"/>
            <a:ext cx="6548846" cy="584775"/>
          </a:xfrm>
          <a:prstGeom prst="rect">
            <a:avLst/>
          </a:prstGeom>
          <a:noFill/>
        </p:spPr>
        <p:txBody>
          <a:bodyPr wrap="square" rtlCol="0">
            <a:spAutoFit/>
          </a:bodyPr>
          <a:lstStyle/>
          <a:p>
            <a:r>
              <a:rPr lang="en-US" sz="3200" b="1" dirty="0"/>
              <a:t>CHANNA</a:t>
            </a:r>
            <a:r>
              <a:rPr lang="en-US" sz="3200" dirty="0"/>
              <a:t>: n. A SNACK OF CHICKPEAS</a:t>
            </a:r>
          </a:p>
        </p:txBody>
      </p:sp>
      <p:sp>
        <p:nvSpPr>
          <p:cNvPr id="5" name="TextBox 4">
            <a:extLst>
              <a:ext uri="{FF2B5EF4-FFF2-40B4-BE49-F238E27FC236}">
                <a16:creationId xmlns:a16="http://schemas.microsoft.com/office/drawing/2014/main" id="{50CB43B8-68C4-0E2A-7043-04ED7AA76D2E}"/>
              </a:ext>
            </a:extLst>
          </p:cNvPr>
          <p:cNvSpPr txBox="1"/>
          <p:nvPr/>
        </p:nvSpPr>
        <p:spPr>
          <a:xfrm>
            <a:off x="8507919" y="185766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CBAC1EBB-E95E-9235-72A7-29534B93A4EF}"/>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500" b="99500" l="2250" r="97313">
                        <a14:foregroundMark x1="1563" y1="12833" x2="94500" y2="26667"/>
                        <a14:foregroundMark x1="94500" y1="26667" x2="97313" y2="25583"/>
                        <a14:foregroundMark x1="11813" y1="6000" x2="6375" y2="58833"/>
                        <a14:foregroundMark x1="6375" y1="58833" x2="8875" y2="84583"/>
                        <a14:foregroundMark x1="8875" y1="84583" x2="42938" y2="94750"/>
                        <a14:foregroundMark x1="42938" y1="94750" x2="65125" y2="95083"/>
                        <a14:foregroundMark x1="65125" y1="95083" x2="82250" y2="94083"/>
                        <a14:foregroundMark x1="82250" y1="94083" x2="91688" y2="82583"/>
                        <a14:foregroundMark x1="91688" y1="82583" x2="97438" y2="16167"/>
                        <a14:foregroundMark x1="97438" y1="16167" x2="91313" y2="667"/>
                        <a14:foregroundMark x1="91313" y1="667" x2="15188" y2="4167"/>
                        <a14:foregroundMark x1="15188" y1="4167" x2="92000" y2="12250"/>
                        <a14:foregroundMark x1="85500" y1="60667" x2="86438" y2="91583"/>
                        <a14:foregroundMark x1="86438" y1="91583" x2="12438" y2="92667"/>
                        <a14:foregroundMark x1="12438" y1="92667" x2="7125" y2="1500"/>
                        <a14:foregroundMark x1="6438" y1="11333" x2="3938" y2="88500"/>
                        <a14:foregroundMark x1="3938" y1="88500" x2="19125" y2="99500"/>
                        <a14:foregroundMark x1="19125" y1="99500" x2="91625" y2="95833"/>
                        <a14:foregroundMark x1="91625" y1="95833" x2="97313" y2="81417"/>
                        <a14:foregroundMark x1="97313" y1="81417" x2="97125" y2="63583"/>
                        <a14:foregroundMark x1="2438" y1="13083" x2="2688" y2="83750"/>
                        <a14:foregroundMark x1="2688" y1="83750" x2="11000" y2="97417"/>
                        <a14:foregroundMark x1="11000" y1="97417" x2="18500" y2="99500"/>
                        <a14:foregroundMark x1="2250" y1="88500" x2="4250" y2="14583"/>
                        <a14:backgroundMark x1="438" y1="98667" x2="438" y2="98667"/>
                        <a14:backgroundMark x1="99313" y1="99500" x2="99313" y2="99500"/>
                      </a14:backgroundRemoval>
                    </a14:imgEffect>
                  </a14:imgLayer>
                </a14:imgProps>
              </a:ext>
              <a:ext uri="{28A0092B-C50C-407E-A947-70E740481C1C}">
                <a14:useLocalDpi xmlns:a14="http://schemas.microsoft.com/office/drawing/2010/main"/>
              </a:ext>
            </a:extLst>
          </a:blip>
          <a:stretch>
            <a:fillRect/>
          </a:stretch>
        </p:blipFill>
        <p:spPr>
          <a:xfrm>
            <a:off x="3701143" y="3473318"/>
            <a:ext cx="3910149" cy="2932612"/>
          </a:xfrm>
          <a:prstGeom prst="rect">
            <a:avLst/>
          </a:prstGeom>
        </p:spPr>
      </p:pic>
      <p:sp>
        <p:nvSpPr>
          <p:cNvPr id="2" name="Slide Number Placeholder 1">
            <a:extLst>
              <a:ext uri="{FF2B5EF4-FFF2-40B4-BE49-F238E27FC236}">
                <a16:creationId xmlns:a16="http://schemas.microsoft.com/office/drawing/2014/main" id="{70D32982-1D8C-8780-1D50-ADB5C6BAABD3}"/>
              </a:ext>
            </a:extLst>
          </p:cNvPr>
          <p:cNvSpPr>
            <a:spLocks noGrp="1"/>
          </p:cNvSpPr>
          <p:nvPr>
            <p:ph type="sldNum" sz="quarter" idx="12"/>
          </p:nvPr>
        </p:nvSpPr>
        <p:spPr/>
        <p:txBody>
          <a:bodyPr/>
          <a:lstStyle/>
          <a:p>
            <a:fld id="{1C64261B-DE4C-4901-962F-DE3891883C47}" type="slidenum">
              <a:rPr lang="en-US" smtClean="0"/>
              <a:t>19</a:t>
            </a:fld>
            <a:endParaRPr lang="en-US"/>
          </a:p>
        </p:txBody>
      </p:sp>
    </p:spTree>
    <p:extLst>
      <p:ext uri="{BB962C8B-B14F-4D97-AF65-F5344CB8AC3E}">
        <p14:creationId xmlns:p14="http://schemas.microsoft.com/office/powerpoint/2010/main" val="148477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EC639D-2EEA-17A0-8F02-40E7069CEA22}"/>
              </a:ext>
            </a:extLst>
          </p:cNvPr>
          <p:cNvSpPr txBox="1"/>
          <p:nvPr/>
        </p:nvSpPr>
        <p:spPr>
          <a:xfrm>
            <a:off x="2017672" y="1782131"/>
            <a:ext cx="8610600" cy="646331"/>
          </a:xfrm>
          <a:prstGeom prst="rect">
            <a:avLst/>
          </a:prstGeom>
          <a:noFill/>
        </p:spPr>
        <p:txBody>
          <a:bodyPr wrap="square">
            <a:spAutoFit/>
          </a:bodyPr>
          <a:lstStyle/>
          <a:p>
            <a:pPr>
              <a:defRPr/>
            </a:pPr>
            <a:r>
              <a:rPr lang="en-US" sz="1800" dirty="0">
                <a:latin typeface="+mj-lt"/>
              </a:rPr>
              <a:t>	</a:t>
            </a:r>
            <a:r>
              <a:rPr lang="en-US" sz="1800" b="0" i="0" u="none" dirty="0">
                <a:latin typeface="+mj-lt"/>
              </a:rPr>
              <a:t>IF the above word does NOT show numbered Scrabble tiles, </a:t>
            </a:r>
          </a:p>
          <a:p>
            <a:pPr>
              <a:defRPr/>
            </a:pPr>
            <a:r>
              <a:rPr lang="en-US" sz="1800" b="0" i="0" u="none" dirty="0">
                <a:latin typeface="+mj-lt"/>
              </a:rPr>
              <a:t>   then make sure you view your downloaded version in PowerPoint or </a:t>
            </a:r>
            <a:r>
              <a:rPr lang="en-US" sz="1800" b="0" i="0" u="none" dirty="0" err="1">
                <a:latin typeface="+mj-lt"/>
              </a:rPr>
              <a:t>KeyNote</a:t>
            </a:r>
            <a:endParaRPr lang="en-US" sz="1800" b="0" i="0" u="none" dirty="0">
              <a:latin typeface="+mj-lt"/>
            </a:endParaRPr>
          </a:p>
        </p:txBody>
      </p:sp>
      <p:sp>
        <p:nvSpPr>
          <p:cNvPr id="3" name="TextBox 2">
            <a:extLst>
              <a:ext uri="{FF2B5EF4-FFF2-40B4-BE49-F238E27FC236}">
                <a16:creationId xmlns:a16="http://schemas.microsoft.com/office/drawing/2014/main" id="{0828340C-481E-9773-D824-385699133E5C}"/>
              </a:ext>
            </a:extLst>
          </p:cNvPr>
          <p:cNvSpPr txBox="1"/>
          <p:nvPr/>
        </p:nvSpPr>
        <p:spPr>
          <a:xfrm>
            <a:off x="3770817" y="452846"/>
            <a:ext cx="4389120" cy="830997"/>
          </a:xfrm>
          <a:prstGeom prst="rect">
            <a:avLst/>
          </a:prstGeom>
          <a:noFill/>
        </p:spPr>
        <p:txBody>
          <a:bodyPr wrap="square" rtlCol="0">
            <a:spAutoFit/>
          </a:bodyPr>
          <a:lstStyle/>
          <a:p>
            <a:r>
              <a:rPr lang="en-US" sz="4800" dirty="0">
                <a:latin typeface="Scramble" panose="020B0603050302020204" pitchFamily="34" charset="0"/>
              </a:rPr>
              <a:t>SIXES</a:t>
            </a:r>
          </a:p>
        </p:txBody>
      </p:sp>
      <p:sp>
        <p:nvSpPr>
          <p:cNvPr id="4" name="TextBox 3">
            <a:extLst>
              <a:ext uri="{FF2B5EF4-FFF2-40B4-BE49-F238E27FC236}">
                <a16:creationId xmlns:a16="http://schemas.microsoft.com/office/drawing/2014/main" id="{C2C0E395-BBCE-B1AD-30B6-97B7E5EE1581}"/>
              </a:ext>
            </a:extLst>
          </p:cNvPr>
          <p:cNvSpPr txBox="1"/>
          <p:nvPr/>
        </p:nvSpPr>
        <p:spPr>
          <a:xfrm>
            <a:off x="2379047" y="3871230"/>
            <a:ext cx="6730124" cy="646331"/>
          </a:xfrm>
          <a:prstGeom prst="rect">
            <a:avLst/>
          </a:prstGeom>
          <a:noFill/>
        </p:spPr>
        <p:txBody>
          <a:bodyPr wrap="square">
            <a:spAutoFit/>
          </a:bodyPr>
          <a:lstStyle/>
          <a:p>
            <a:pPr>
              <a:defRPr/>
            </a:pPr>
            <a:r>
              <a:rPr lang="en-US" sz="1800" b="0" i="0" u="none" dirty="0">
                <a:latin typeface="+mj-lt"/>
              </a:rPr>
              <a:t>Use PowerPoint or Keynote in  FULL SCREEN “SLIDE SHOW” mode    	on your LAPTOP or DESKTOP for best results </a:t>
            </a:r>
          </a:p>
        </p:txBody>
      </p:sp>
      <p:sp>
        <p:nvSpPr>
          <p:cNvPr id="5" name="TextBox 4">
            <a:extLst>
              <a:ext uri="{FF2B5EF4-FFF2-40B4-BE49-F238E27FC236}">
                <a16:creationId xmlns:a16="http://schemas.microsoft.com/office/drawing/2014/main" id="{3967FFAA-E57E-F920-BFF4-300EDAD1DAA9}"/>
              </a:ext>
            </a:extLst>
          </p:cNvPr>
          <p:cNvSpPr txBox="1"/>
          <p:nvPr/>
        </p:nvSpPr>
        <p:spPr>
          <a:xfrm>
            <a:off x="3004462" y="5119393"/>
            <a:ext cx="5120640" cy="1014412"/>
          </a:xfrm>
          <a:prstGeom prst="rect">
            <a:avLst/>
          </a:prstGeom>
          <a:noFill/>
        </p:spPr>
        <p:txBody>
          <a:bodyPr wrap="square">
            <a:spAutoFit/>
          </a:bodyPr>
          <a:lstStyle/>
          <a:p>
            <a:pPr>
              <a:defRPr/>
            </a:pPr>
            <a:r>
              <a:rPr lang="en-US" sz="2000" b="0" i="0" u="none" dirty="0">
                <a:latin typeface="+mj-lt"/>
              </a:rPr>
              <a:t>   When you see the “ESCAPE KEY” ICON          check speaker notes for additional information 	by hitting the escape key</a:t>
            </a:r>
          </a:p>
        </p:txBody>
      </p:sp>
      <p:pic>
        <p:nvPicPr>
          <p:cNvPr id="7" name="Picture 6">
            <a:extLst>
              <a:ext uri="{FF2B5EF4-FFF2-40B4-BE49-F238E27FC236}">
                <a16:creationId xmlns:a16="http://schemas.microsoft.com/office/drawing/2014/main" id="{D7C2AD62-F4FE-2C91-F817-A0F4A6E9AD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87333" y="3207609"/>
            <a:ext cx="554554" cy="592080"/>
          </a:xfrm>
          <a:prstGeom prst="rect">
            <a:avLst/>
          </a:prstGeom>
        </p:spPr>
      </p:pic>
      <p:pic>
        <p:nvPicPr>
          <p:cNvPr id="8" name="Picture 7">
            <a:extLst>
              <a:ext uri="{FF2B5EF4-FFF2-40B4-BE49-F238E27FC236}">
                <a16:creationId xmlns:a16="http://schemas.microsoft.com/office/drawing/2014/main" id="{CD2FD2D9-304B-10FF-664D-F36065A186C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091" b="89773" l="8642" r="88889"/>
                    </a14:imgEffect>
                  </a14:imgLayer>
                </a14:imgProps>
              </a:ext>
              <a:ext uri="{28A0092B-C50C-407E-A947-70E740481C1C}">
                <a14:useLocalDpi xmlns:a14="http://schemas.microsoft.com/office/drawing/2010/main"/>
              </a:ext>
            </a:extLst>
          </a:blip>
          <a:srcRect/>
          <a:stretch/>
        </p:blipFill>
        <p:spPr>
          <a:xfrm>
            <a:off x="7302141" y="4658450"/>
            <a:ext cx="591966" cy="646331"/>
          </a:xfrm>
          <a:prstGeom prst="rect">
            <a:avLst/>
          </a:prstGeom>
        </p:spPr>
      </p:pic>
      <p:sp>
        <p:nvSpPr>
          <p:cNvPr id="11" name="Slide Number Placeholder 10">
            <a:extLst>
              <a:ext uri="{FF2B5EF4-FFF2-40B4-BE49-F238E27FC236}">
                <a16:creationId xmlns:a16="http://schemas.microsoft.com/office/drawing/2014/main" id="{5186DA39-3E4A-FE09-CD6E-89597BF90F98}"/>
              </a:ext>
            </a:extLst>
          </p:cNvPr>
          <p:cNvSpPr>
            <a:spLocks noGrp="1"/>
          </p:cNvSpPr>
          <p:nvPr>
            <p:ph type="sldNum" sz="quarter" idx="12"/>
          </p:nvPr>
        </p:nvSpPr>
        <p:spPr/>
        <p:txBody>
          <a:bodyPr/>
          <a:lstStyle/>
          <a:p>
            <a:fld id="{1C64261B-DE4C-4901-962F-DE3891883C47}" type="slidenum">
              <a:rPr lang="en-US" smtClean="0"/>
              <a:t>2</a:t>
            </a:fld>
            <a:endParaRPr lang="en-US"/>
          </a:p>
        </p:txBody>
      </p:sp>
      <p:pic>
        <p:nvPicPr>
          <p:cNvPr id="12" name="Picture 11">
            <a:extLst>
              <a:ext uri="{FF2B5EF4-FFF2-40B4-BE49-F238E27FC236}">
                <a16:creationId xmlns:a16="http://schemas.microsoft.com/office/drawing/2014/main" id="{40809B6E-8793-F470-5A85-CA5A964FFC7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6120"/>
          <a:stretch/>
        </p:blipFill>
        <p:spPr>
          <a:xfrm>
            <a:off x="3045711" y="3083654"/>
            <a:ext cx="640059" cy="737881"/>
          </a:xfrm>
          <a:prstGeom prst="rect">
            <a:avLst/>
          </a:prstGeom>
        </p:spPr>
      </p:pic>
      <p:pic>
        <p:nvPicPr>
          <p:cNvPr id="13" name="Picture 12">
            <a:extLst>
              <a:ext uri="{FF2B5EF4-FFF2-40B4-BE49-F238E27FC236}">
                <a16:creationId xmlns:a16="http://schemas.microsoft.com/office/drawing/2014/main" id="{E9A02E7A-90D4-0218-F0BF-D76204B944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30706" y="3033700"/>
            <a:ext cx="832884" cy="832884"/>
          </a:xfrm>
          <a:prstGeom prst="rect">
            <a:avLst/>
          </a:prstGeom>
        </p:spPr>
      </p:pic>
    </p:spTree>
    <p:extLst>
      <p:ext uri="{BB962C8B-B14F-4D97-AF65-F5344CB8AC3E}">
        <p14:creationId xmlns:p14="http://schemas.microsoft.com/office/powerpoint/2010/main" val="3066589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E F </a:t>
            </a:r>
            <a:r>
              <a:rPr lang="en-US" sz="7200" dirty="0" err="1">
                <a:latin typeface="Scramble" panose="020B0603050302020204" pitchFamily="34" charset="0"/>
              </a:rPr>
              <a:t>F</a:t>
            </a:r>
            <a:r>
              <a:rPr lang="en-US" sz="7200" dirty="0">
                <a:latin typeface="Scramble" panose="020B0603050302020204" pitchFamily="34" charset="0"/>
              </a:rPr>
              <a:t> H Y</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D6C0D052-DCFE-7A3B-C591-2545554D09ED}"/>
              </a:ext>
            </a:extLst>
          </p:cNvPr>
          <p:cNvSpPr>
            <a:spLocks noGrp="1"/>
          </p:cNvSpPr>
          <p:nvPr>
            <p:ph type="sldNum" sz="quarter" idx="12"/>
          </p:nvPr>
        </p:nvSpPr>
        <p:spPr/>
        <p:txBody>
          <a:bodyPr/>
          <a:lstStyle/>
          <a:p>
            <a:fld id="{1C64261B-DE4C-4901-962F-DE3891883C47}" type="slidenum">
              <a:rPr lang="en-US" smtClean="0"/>
              <a:t>20</a:t>
            </a:fld>
            <a:endParaRPr lang="en-US"/>
          </a:p>
        </p:txBody>
      </p:sp>
    </p:spTree>
    <p:extLst>
      <p:ext uri="{BB962C8B-B14F-4D97-AF65-F5344CB8AC3E}">
        <p14:creationId xmlns:p14="http://schemas.microsoft.com/office/powerpoint/2010/main" val="58390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CHEFFY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384662" y="1951646"/>
            <a:ext cx="10406743" cy="584775"/>
          </a:xfrm>
          <a:prstGeom prst="rect">
            <a:avLst/>
          </a:prstGeom>
          <a:noFill/>
        </p:spPr>
        <p:txBody>
          <a:bodyPr wrap="square" rtlCol="0">
            <a:spAutoFit/>
          </a:bodyPr>
          <a:lstStyle/>
          <a:p>
            <a:r>
              <a:rPr lang="en-US" sz="3200" b="1" dirty="0"/>
              <a:t>CHEFFY</a:t>
            </a:r>
            <a:r>
              <a:rPr lang="en-US" sz="3200" dirty="0"/>
              <a:t>: adj. RESEMBLING A CHEF (CHEFFIER, CHEFFIEST)</a:t>
            </a:r>
          </a:p>
        </p:txBody>
      </p:sp>
      <p:pic>
        <p:nvPicPr>
          <p:cNvPr id="2" name="Picture 1">
            <a:extLst>
              <a:ext uri="{FF2B5EF4-FFF2-40B4-BE49-F238E27FC236}">
                <a16:creationId xmlns:a16="http://schemas.microsoft.com/office/drawing/2014/main" id="{3BE851D4-E85F-6EC3-0EE3-EFDAAAEB47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5147" y="2723808"/>
            <a:ext cx="3840019" cy="3838099"/>
          </a:xfrm>
          <a:prstGeom prst="rect">
            <a:avLst/>
          </a:prstGeom>
        </p:spPr>
      </p:pic>
      <p:sp>
        <p:nvSpPr>
          <p:cNvPr id="4" name="Slide Number Placeholder 3">
            <a:extLst>
              <a:ext uri="{FF2B5EF4-FFF2-40B4-BE49-F238E27FC236}">
                <a16:creationId xmlns:a16="http://schemas.microsoft.com/office/drawing/2014/main" id="{5DCFC664-523D-CAC4-E76D-1A8B0C84BFDF}"/>
              </a:ext>
            </a:extLst>
          </p:cNvPr>
          <p:cNvSpPr>
            <a:spLocks noGrp="1"/>
          </p:cNvSpPr>
          <p:nvPr>
            <p:ph type="sldNum" sz="quarter" idx="12"/>
          </p:nvPr>
        </p:nvSpPr>
        <p:spPr/>
        <p:txBody>
          <a:bodyPr/>
          <a:lstStyle/>
          <a:p>
            <a:fld id="{1C64261B-DE4C-4901-962F-DE3891883C47}" type="slidenum">
              <a:rPr lang="en-US" smtClean="0"/>
              <a:t>21</a:t>
            </a:fld>
            <a:endParaRPr lang="en-US"/>
          </a:p>
        </p:txBody>
      </p:sp>
    </p:spTree>
    <p:extLst>
      <p:ext uri="{BB962C8B-B14F-4D97-AF65-F5344CB8AC3E}">
        <p14:creationId xmlns:p14="http://schemas.microsoft.com/office/powerpoint/2010/main" val="102435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C </a:t>
            </a:r>
            <a:r>
              <a:rPr lang="en-US" sz="7200" dirty="0" err="1">
                <a:latin typeface="Scramble" panose="020B0603050302020204" pitchFamily="34" charset="0"/>
              </a:rPr>
              <a:t>C</a:t>
            </a:r>
            <a:r>
              <a:rPr lang="en-US" sz="7200" dirty="0">
                <a:latin typeface="Scramble" panose="020B0603050302020204" pitchFamily="34" charset="0"/>
              </a:rPr>
              <a:t> H </a:t>
            </a:r>
            <a:r>
              <a:rPr lang="en-US" sz="7200" dirty="0" err="1">
                <a:latin typeface="Scramble" panose="020B0603050302020204" pitchFamily="34" charset="0"/>
              </a:rPr>
              <a:t>H</a:t>
            </a:r>
            <a:r>
              <a:rPr lang="en-US" sz="7200" dirty="0">
                <a:latin typeface="Scramble" panose="020B0603050302020204" pitchFamily="34" charset="0"/>
              </a:rPr>
              <a:t> I</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A8CDCABB-FB0C-C24F-1BDC-B360D2C37A94}"/>
              </a:ext>
            </a:extLst>
          </p:cNvPr>
          <p:cNvSpPr>
            <a:spLocks noGrp="1"/>
          </p:cNvSpPr>
          <p:nvPr>
            <p:ph type="sldNum" sz="quarter" idx="12"/>
          </p:nvPr>
        </p:nvSpPr>
        <p:spPr/>
        <p:txBody>
          <a:bodyPr/>
          <a:lstStyle/>
          <a:p>
            <a:fld id="{1C64261B-DE4C-4901-962F-DE3891883C47}" type="slidenum">
              <a:rPr lang="en-US" smtClean="0"/>
              <a:t>22</a:t>
            </a:fld>
            <a:endParaRPr lang="en-US"/>
          </a:p>
        </p:txBody>
      </p:sp>
    </p:spTree>
    <p:extLst>
      <p:ext uri="{BB962C8B-B14F-4D97-AF65-F5344CB8AC3E}">
        <p14:creationId xmlns:p14="http://schemas.microsoft.com/office/powerpoint/2010/main" val="119335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CHICHA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215022" y="1951646"/>
            <a:ext cx="7489372" cy="584775"/>
          </a:xfrm>
          <a:prstGeom prst="rect">
            <a:avLst/>
          </a:prstGeom>
          <a:noFill/>
        </p:spPr>
        <p:txBody>
          <a:bodyPr wrap="square" rtlCol="0">
            <a:spAutoFit/>
          </a:bodyPr>
          <a:lstStyle/>
          <a:p>
            <a:r>
              <a:rPr lang="en-US" sz="3200" b="1" dirty="0"/>
              <a:t>CHICHA</a:t>
            </a:r>
            <a:r>
              <a:rPr lang="en-US" sz="3200" dirty="0"/>
              <a:t>: n. A LATIN AMERICAN CORN BEER</a:t>
            </a:r>
          </a:p>
        </p:txBody>
      </p:sp>
      <p:pic>
        <p:nvPicPr>
          <p:cNvPr id="4" name="Picture 3">
            <a:extLst>
              <a:ext uri="{FF2B5EF4-FFF2-40B4-BE49-F238E27FC236}">
                <a16:creationId xmlns:a16="http://schemas.microsoft.com/office/drawing/2014/main" id="{C4D7076B-523C-E010-3CB9-2F1E51CAB4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80905" y="2745192"/>
            <a:ext cx="3429000" cy="3152775"/>
          </a:xfrm>
          <a:prstGeom prst="rect">
            <a:avLst/>
          </a:prstGeom>
        </p:spPr>
      </p:pic>
      <p:sp>
        <p:nvSpPr>
          <p:cNvPr id="5" name="TextBox 4">
            <a:extLst>
              <a:ext uri="{FF2B5EF4-FFF2-40B4-BE49-F238E27FC236}">
                <a16:creationId xmlns:a16="http://schemas.microsoft.com/office/drawing/2014/main" id="{EB320ACD-3841-36E2-4F11-5B1287744735}"/>
              </a:ext>
            </a:extLst>
          </p:cNvPr>
          <p:cNvSpPr txBox="1"/>
          <p:nvPr/>
        </p:nvSpPr>
        <p:spPr>
          <a:xfrm>
            <a:off x="8535723" y="1006247"/>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994A6415-43E4-CAFD-E50F-42F66998D20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873" b="89172" l="3738" r="91589">
                        <a14:foregroundMark x1="47664" y1="18153" x2="57944" y2="85987"/>
                        <a14:foregroundMark x1="57944" y1="85987" x2="60748" y2="88217"/>
                        <a14:foregroundMark x1="11215" y1="20064" x2="56075" y2="16561"/>
                        <a14:foregroundMark x1="56075" y1="16561" x2="79439" y2="21656"/>
                        <a14:foregroundMark x1="83178" y1="21338" x2="76636" y2="35350"/>
                        <a14:foregroundMark x1="80374" y1="17197" x2="58879" y2="28662"/>
                        <a14:foregroundMark x1="85047" y1="17516" x2="85047" y2="56051"/>
                        <a14:foregroundMark x1="90654" y1="19427" x2="92523" y2="46497"/>
                        <a14:foregroundMark x1="3738" y1="16242" x2="36449" y2="47452"/>
                        <a14:foregroundMark x1="42056" y1="89172" x2="48598" y2="66242"/>
                        <a14:foregroundMark x1="19626" y1="68790" x2="36449" y2="88535"/>
                        <a14:foregroundMark x1="36449" y1="88535" x2="20561" y2="89490"/>
                        <a14:foregroundMark x1="27103" y1="89172" x2="39252" y2="71338"/>
                        <a14:foregroundMark x1="45794" y1="89172" x2="60748" y2="74841"/>
                        <a14:foregroundMark x1="72897" y1="87580" x2="69159" y2="76433"/>
                        <a14:foregroundMark x1="85981" y1="87580" x2="76636" y2="71338"/>
                        <a14:foregroundMark x1="18692" y1="86943" x2="30841" y2="68471"/>
                        <a14:foregroundMark x1="30841" y1="68471" x2="29907" y2="64650"/>
                        <a14:foregroundMark x1="18692" y1="79299" x2="19626" y2="69745"/>
                        <a14:foregroundMark x1="15888" y1="82803" x2="24299" y2="68153"/>
                        <a14:foregroundMark x1="19626" y1="78981" x2="24299" y2="62102"/>
                        <a14:foregroundMark x1="24299" y1="62102" x2="24299" y2="62102"/>
                        <a14:foregroundMark x1="19626" y1="77389" x2="17757" y2="66242"/>
                        <a14:foregroundMark x1="17757" y1="80573" x2="21495" y2="70701"/>
                        <a14:foregroundMark x1="18692" y1="78662" x2="17757" y2="68790"/>
                        <a14:foregroundMark x1="12150" y1="15287" x2="74766" y2="17516"/>
                        <a14:foregroundMark x1="67290" y1="17516" x2="22430" y2="16561"/>
                        <a14:foregroundMark x1="22430" y1="16561" x2="55140" y2="16561"/>
                        <a14:foregroundMark x1="23364" y1="14968" x2="71963" y2="15605"/>
                        <a14:foregroundMark x1="20561" y1="15605" x2="14019" y2="17516"/>
                        <a14:foregroundMark x1="18692" y1="14968" x2="28037" y2="14968"/>
                      </a14:backgroundRemoval>
                    </a14:imgEffect>
                  </a14:imgLayer>
                </a14:imgProps>
              </a:ext>
              <a:ext uri="{28A0092B-C50C-407E-A947-70E740481C1C}">
                <a14:useLocalDpi xmlns:a14="http://schemas.microsoft.com/office/drawing/2010/main"/>
              </a:ext>
            </a:extLst>
          </a:blip>
          <a:srcRect/>
          <a:stretch/>
        </p:blipFill>
        <p:spPr>
          <a:xfrm>
            <a:off x="6200503" y="2905130"/>
            <a:ext cx="1114697" cy="3201608"/>
          </a:xfrm>
          <a:prstGeom prst="rect">
            <a:avLst/>
          </a:prstGeom>
        </p:spPr>
      </p:pic>
      <p:sp>
        <p:nvSpPr>
          <p:cNvPr id="2" name="Slide Number Placeholder 1">
            <a:extLst>
              <a:ext uri="{FF2B5EF4-FFF2-40B4-BE49-F238E27FC236}">
                <a16:creationId xmlns:a16="http://schemas.microsoft.com/office/drawing/2014/main" id="{9D8D6A47-DAA1-2F1C-DF68-89C7981F5A2C}"/>
              </a:ext>
            </a:extLst>
          </p:cNvPr>
          <p:cNvSpPr>
            <a:spLocks noGrp="1"/>
          </p:cNvSpPr>
          <p:nvPr>
            <p:ph type="sldNum" sz="quarter" idx="12"/>
          </p:nvPr>
        </p:nvSpPr>
        <p:spPr/>
        <p:txBody>
          <a:bodyPr/>
          <a:lstStyle/>
          <a:p>
            <a:fld id="{1C64261B-DE4C-4901-962F-DE3891883C47}" type="slidenum">
              <a:rPr lang="en-US" smtClean="0"/>
              <a:t>23</a:t>
            </a:fld>
            <a:endParaRPr lang="en-US"/>
          </a:p>
        </p:txBody>
      </p:sp>
    </p:spTree>
    <p:extLst>
      <p:ext uri="{BB962C8B-B14F-4D97-AF65-F5344CB8AC3E}">
        <p14:creationId xmlns:p14="http://schemas.microsoft.com/office/powerpoint/2010/main" val="244042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H K N O Y</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1C9DED2-79AE-0D5F-F0EE-F11FB34A0810}"/>
              </a:ext>
            </a:extLst>
          </p:cNvPr>
          <p:cNvSpPr>
            <a:spLocks noGrp="1"/>
          </p:cNvSpPr>
          <p:nvPr>
            <p:ph type="sldNum" sz="quarter" idx="12"/>
          </p:nvPr>
        </p:nvSpPr>
        <p:spPr/>
        <p:txBody>
          <a:bodyPr/>
          <a:lstStyle/>
          <a:p>
            <a:fld id="{1C64261B-DE4C-4901-962F-DE3891883C47}" type="slidenum">
              <a:rPr lang="en-US" smtClean="0"/>
              <a:t>24</a:t>
            </a:fld>
            <a:endParaRPr lang="en-US"/>
          </a:p>
        </p:txBody>
      </p:sp>
    </p:spTree>
    <p:extLst>
      <p:ext uri="{BB962C8B-B14F-4D97-AF65-F5344CB8AC3E}">
        <p14:creationId xmlns:p14="http://schemas.microsoft.com/office/powerpoint/2010/main" val="197427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CHONKY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763662" y="1999841"/>
            <a:ext cx="7489372" cy="584775"/>
          </a:xfrm>
          <a:prstGeom prst="rect">
            <a:avLst/>
          </a:prstGeom>
          <a:noFill/>
        </p:spPr>
        <p:txBody>
          <a:bodyPr wrap="square" rtlCol="0">
            <a:spAutoFit/>
          </a:bodyPr>
          <a:lstStyle/>
          <a:p>
            <a:r>
              <a:rPr lang="en-US" sz="3200" b="1" dirty="0"/>
              <a:t>CHONKY</a:t>
            </a:r>
            <a:r>
              <a:rPr lang="en-US" sz="3200" dirty="0"/>
              <a:t>: adj. ENDEARINGLY PLUMP</a:t>
            </a:r>
          </a:p>
        </p:txBody>
      </p:sp>
      <p:pic>
        <p:nvPicPr>
          <p:cNvPr id="2" name="Picture 1">
            <a:extLst>
              <a:ext uri="{FF2B5EF4-FFF2-40B4-BE49-F238E27FC236}">
                <a16:creationId xmlns:a16="http://schemas.microsoft.com/office/drawing/2014/main" id="{1DACF703-DCDE-6D68-92FA-43F41C4AF5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85508" y="3429000"/>
            <a:ext cx="3355521" cy="3113357"/>
          </a:xfrm>
          <a:prstGeom prst="rect">
            <a:avLst/>
          </a:prstGeom>
        </p:spPr>
      </p:pic>
      <p:pic>
        <p:nvPicPr>
          <p:cNvPr id="6" name="Picture 5">
            <a:extLst>
              <a:ext uri="{FF2B5EF4-FFF2-40B4-BE49-F238E27FC236}">
                <a16:creationId xmlns:a16="http://schemas.microsoft.com/office/drawing/2014/main" id="{8F41B7E7-B5D5-C666-D76C-3661F49B43A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626" b="89840" l="6421" r="90000">
                        <a14:foregroundMark x1="7474" y1="39037" x2="15684" y2="43850"/>
                        <a14:foregroundMark x1="70421" y1="56150" x2="70526" y2="39037"/>
                        <a14:foregroundMark x1="88632" y1="41176" x2="82421" y2="50267"/>
                        <a14:foregroundMark x1="82421" y1="50267" x2="81263" y2="40107"/>
                        <a14:backgroundMark x1="18632" y1="46524" x2="18105" y2="49733"/>
                        <a14:backgroundMark x1="18421" y1="39037" x2="18421" y2="47059"/>
                        <a14:backgroundMark x1="7158" y1="37968" x2="6421" y2="42781"/>
                        <a14:backgroundMark x1="48105" y1="45455" x2="48105" y2="45455"/>
                        <a14:backgroundMark x1="48105" y1="54545" x2="48105" y2="54545"/>
                        <a14:backgroundMark x1="33368" y1="51337" x2="33368" y2="51337"/>
                        <a14:backgroundMark x1="33368" y1="60963" x2="33368" y2="60963"/>
                      </a14:backgroundRemoval>
                    </a14:imgEffect>
                  </a14:imgLayer>
                </a14:imgProps>
              </a:ext>
              <a:ext uri="{28A0092B-C50C-407E-A947-70E740481C1C}">
                <a14:useLocalDpi xmlns:a14="http://schemas.microsoft.com/office/drawing/2010/main"/>
              </a:ext>
            </a:extLst>
          </a:blip>
          <a:srcRect/>
          <a:stretch/>
        </p:blipFill>
        <p:spPr>
          <a:xfrm>
            <a:off x="3391662" y="2796030"/>
            <a:ext cx="4417538" cy="868740"/>
          </a:xfrm>
          <a:prstGeom prst="rect">
            <a:avLst/>
          </a:prstGeom>
        </p:spPr>
      </p:pic>
      <p:sp>
        <p:nvSpPr>
          <p:cNvPr id="4" name="Slide Number Placeholder 3">
            <a:extLst>
              <a:ext uri="{FF2B5EF4-FFF2-40B4-BE49-F238E27FC236}">
                <a16:creationId xmlns:a16="http://schemas.microsoft.com/office/drawing/2014/main" id="{28E9A7EA-714D-E408-DA1F-2C1F43D076D7}"/>
              </a:ext>
            </a:extLst>
          </p:cNvPr>
          <p:cNvSpPr>
            <a:spLocks noGrp="1"/>
          </p:cNvSpPr>
          <p:nvPr>
            <p:ph type="sldNum" sz="quarter" idx="12"/>
          </p:nvPr>
        </p:nvSpPr>
        <p:spPr/>
        <p:txBody>
          <a:bodyPr/>
          <a:lstStyle/>
          <a:p>
            <a:fld id="{1C64261B-DE4C-4901-962F-DE3891883C47}" type="slidenum">
              <a:rPr lang="en-US" smtClean="0"/>
              <a:t>25</a:t>
            </a:fld>
            <a:endParaRPr lang="en-US"/>
          </a:p>
        </p:txBody>
      </p:sp>
    </p:spTree>
    <p:extLst>
      <p:ext uri="{BB962C8B-B14F-4D97-AF65-F5344CB8AC3E}">
        <p14:creationId xmlns:p14="http://schemas.microsoft.com/office/powerpoint/2010/main" val="3141275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D E I R Y</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B8C181B-B603-69BE-D446-39FC5277D1C8}"/>
              </a:ext>
            </a:extLst>
          </p:cNvPr>
          <p:cNvSpPr>
            <a:spLocks noGrp="1"/>
          </p:cNvSpPr>
          <p:nvPr>
            <p:ph type="sldNum" sz="quarter" idx="12"/>
          </p:nvPr>
        </p:nvSpPr>
        <p:spPr/>
        <p:txBody>
          <a:bodyPr/>
          <a:lstStyle/>
          <a:p>
            <a:fld id="{1C64261B-DE4C-4901-962F-DE3891883C47}" type="slidenum">
              <a:rPr lang="en-US" smtClean="0"/>
              <a:t>26</a:t>
            </a:fld>
            <a:endParaRPr lang="en-US"/>
          </a:p>
        </p:txBody>
      </p:sp>
    </p:spTree>
    <p:extLst>
      <p:ext uri="{BB962C8B-B14F-4D97-AF65-F5344CB8AC3E}">
        <p14:creationId xmlns:p14="http://schemas.microsoft.com/office/powerpoint/2010/main" val="333735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CIDERY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975358" y="1952572"/>
            <a:ext cx="11216642" cy="1077218"/>
          </a:xfrm>
          <a:prstGeom prst="rect">
            <a:avLst/>
          </a:prstGeom>
          <a:noFill/>
        </p:spPr>
        <p:txBody>
          <a:bodyPr wrap="square" rtlCol="0">
            <a:spAutoFit/>
          </a:bodyPr>
          <a:lstStyle/>
          <a:p>
            <a:r>
              <a:rPr lang="en-US" sz="3200" b="1" dirty="0"/>
              <a:t>CIDERY </a:t>
            </a:r>
            <a:r>
              <a:rPr lang="en-US" sz="3200" dirty="0"/>
              <a:t>1. NWL23 adj. RESEMBLING CIDER (CIDERIER, CIDERIEST)</a:t>
            </a:r>
          </a:p>
          <a:p>
            <a:r>
              <a:rPr lang="en-US" sz="3200" dirty="0"/>
              <a:t>	    2. n. A PLACE WHERE CIDER IS MADE (pl. CIDERIES)</a:t>
            </a:r>
          </a:p>
        </p:txBody>
      </p:sp>
      <p:pic>
        <p:nvPicPr>
          <p:cNvPr id="5" name="Picture 4">
            <a:extLst>
              <a:ext uri="{FF2B5EF4-FFF2-40B4-BE49-F238E27FC236}">
                <a16:creationId xmlns:a16="http://schemas.microsoft.com/office/drawing/2014/main" id="{D81FC9E4-3197-5E4C-B110-6E0FA6251B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8348" y="3219994"/>
            <a:ext cx="2286000" cy="3429000"/>
          </a:xfrm>
          <a:prstGeom prst="rect">
            <a:avLst/>
          </a:prstGeom>
        </p:spPr>
      </p:pic>
      <p:pic>
        <p:nvPicPr>
          <p:cNvPr id="7" name="Picture 6">
            <a:extLst>
              <a:ext uri="{FF2B5EF4-FFF2-40B4-BE49-F238E27FC236}">
                <a16:creationId xmlns:a16="http://schemas.microsoft.com/office/drawing/2014/main" id="{F7E34DB2-30B3-BE89-4083-8907FFF8CB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5442" y="3626394"/>
            <a:ext cx="4194266" cy="2796177"/>
          </a:xfrm>
          <a:prstGeom prst="rect">
            <a:avLst/>
          </a:prstGeom>
        </p:spPr>
      </p:pic>
      <p:sp>
        <p:nvSpPr>
          <p:cNvPr id="4" name="TextBox 3">
            <a:extLst>
              <a:ext uri="{FF2B5EF4-FFF2-40B4-BE49-F238E27FC236}">
                <a16:creationId xmlns:a16="http://schemas.microsoft.com/office/drawing/2014/main" id="{29F4BC03-236D-1B16-7C67-3CCD5D2AFF90}"/>
              </a:ext>
            </a:extLst>
          </p:cNvPr>
          <p:cNvSpPr txBox="1"/>
          <p:nvPr/>
        </p:nvSpPr>
        <p:spPr>
          <a:xfrm>
            <a:off x="8226964" y="750809"/>
            <a:ext cx="932688"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_</a:t>
            </a:r>
          </a:p>
        </p:txBody>
      </p:sp>
      <p:sp>
        <p:nvSpPr>
          <p:cNvPr id="2" name="Slide Number Placeholder 1">
            <a:extLst>
              <a:ext uri="{FF2B5EF4-FFF2-40B4-BE49-F238E27FC236}">
                <a16:creationId xmlns:a16="http://schemas.microsoft.com/office/drawing/2014/main" id="{5F42DF7F-3807-EFFE-65DD-06A25A62F948}"/>
              </a:ext>
            </a:extLst>
          </p:cNvPr>
          <p:cNvSpPr>
            <a:spLocks noGrp="1"/>
          </p:cNvSpPr>
          <p:nvPr>
            <p:ph type="sldNum" sz="quarter" idx="12"/>
          </p:nvPr>
        </p:nvSpPr>
        <p:spPr/>
        <p:txBody>
          <a:bodyPr/>
          <a:lstStyle/>
          <a:p>
            <a:fld id="{1C64261B-DE4C-4901-962F-DE3891883C47}" type="slidenum">
              <a:rPr lang="en-US" smtClean="0"/>
              <a:t>27</a:t>
            </a:fld>
            <a:endParaRPr lang="en-US"/>
          </a:p>
        </p:txBody>
      </p:sp>
      <p:pic>
        <p:nvPicPr>
          <p:cNvPr id="6" name="Picture 5">
            <a:extLst>
              <a:ext uri="{FF2B5EF4-FFF2-40B4-BE49-F238E27FC236}">
                <a16:creationId xmlns:a16="http://schemas.microsoft.com/office/drawing/2014/main" id="{4946444F-7A95-AA62-E5CB-E35851431170}"/>
              </a:ext>
            </a:extLst>
          </p:cNvPr>
          <p:cNvPicPr>
            <a:picLocks noChangeAspect="1"/>
          </p:cNvPicPr>
          <p:nvPr/>
        </p:nvPicPr>
        <p:blipFill>
          <a:blip r:embed="rId4"/>
          <a:stretch>
            <a:fillRect/>
          </a:stretch>
        </p:blipFill>
        <p:spPr>
          <a:xfrm>
            <a:off x="10660975" y="1397648"/>
            <a:ext cx="1046365" cy="623795"/>
          </a:xfrm>
          <a:prstGeom prst="rect">
            <a:avLst/>
          </a:prstGeom>
        </p:spPr>
      </p:pic>
      <p:cxnSp>
        <p:nvCxnSpPr>
          <p:cNvPr id="8" name="Straight Connector 7">
            <a:extLst>
              <a:ext uri="{FF2B5EF4-FFF2-40B4-BE49-F238E27FC236}">
                <a16:creationId xmlns:a16="http://schemas.microsoft.com/office/drawing/2014/main" id="{ABD7C114-3EA6-04F9-6124-F779B6687CD1}"/>
              </a:ext>
            </a:extLst>
          </p:cNvPr>
          <p:cNvCxnSpPr>
            <a:cxnSpLocks/>
          </p:cNvCxnSpPr>
          <p:nvPr/>
        </p:nvCxnSpPr>
        <p:spPr>
          <a:xfrm>
            <a:off x="2623435" y="2211466"/>
            <a:ext cx="9083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60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C D L O U</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A402743-BD4F-7D50-4C0C-614F1399571E}"/>
              </a:ext>
            </a:extLst>
          </p:cNvPr>
          <p:cNvSpPr>
            <a:spLocks noGrp="1"/>
          </p:cNvSpPr>
          <p:nvPr>
            <p:ph type="sldNum" sz="quarter" idx="12"/>
          </p:nvPr>
        </p:nvSpPr>
        <p:spPr/>
        <p:txBody>
          <a:bodyPr/>
          <a:lstStyle/>
          <a:p>
            <a:fld id="{1C64261B-DE4C-4901-962F-DE3891883C47}" type="slidenum">
              <a:rPr lang="en-US" smtClean="0"/>
              <a:t>28</a:t>
            </a:fld>
            <a:endParaRPr lang="en-US"/>
          </a:p>
        </p:txBody>
      </p:sp>
    </p:spTree>
    <p:extLst>
      <p:ext uri="{BB962C8B-B14F-4D97-AF65-F5344CB8AC3E}">
        <p14:creationId xmlns:p14="http://schemas.microsoft.com/office/powerpoint/2010/main" val="146162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COULDA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431175" y="1951646"/>
            <a:ext cx="9797143" cy="1077218"/>
          </a:xfrm>
          <a:prstGeom prst="rect">
            <a:avLst/>
          </a:prstGeom>
          <a:noFill/>
        </p:spPr>
        <p:txBody>
          <a:bodyPr wrap="square" rtlCol="0">
            <a:spAutoFit/>
          </a:bodyPr>
          <a:lstStyle/>
          <a:p>
            <a:r>
              <a:rPr lang="en-US" sz="3200" b="1" dirty="0"/>
              <a:t>COULDA: </a:t>
            </a:r>
            <a:r>
              <a:rPr lang="en-US" sz="3200" dirty="0"/>
              <a:t>v.  COULD HAVE</a:t>
            </a:r>
          </a:p>
          <a:p>
            <a:r>
              <a:rPr lang="en-US" sz="3200" dirty="0"/>
              <a:t>	</a:t>
            </a:r>
          </a:p>
        </p:txBody>
      </p:sp>
      <p:pic>
        <p:nvPicPr>
          <p:cNvPr id="2" name="Picture 1">
            <a:extLst>
              <a:ext uri="{FF2B5EF4-FFF2-40B4-BE49-F238E27FC236}">
                <a16:creationId xmlns:a16="http://schemas.microsoft.com/office/drawing/2014/main" id="{2A1166E2-2EFE-3A16-9DFA-4854ED3214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82859" y="2609989"/>
            <a:ext cx="4459061" cy="3964982"/>
          </a:xfrm>
          <a:prstGeom prst="rect">
            <a:avLst/>
          </a:prstGeom>
        </p:spPr>
      </p:pic>
      <p:sp>
        <p:nvSpPr>
          <p:cNvPr id="4" name="TextBox 3">
            <a:extLst>
              <a:ext uri="{FF2B5EF4-FFF2-40B4-BE49-F238E27FC236}">
                <a16:creationId xmlns:a16="http://schemas.microsoft.com/office/drawing/2014/main" id="{C054186D-C980-4467-13C0-25A8DDD90078}"/>
              </a:ext>
            </a:extLst>
          </p:cNvPr>
          <p:cNvSpPr txBox="1"/>
          <p:nvPr/>
        </p:nvSpPr>
        <p:spPr>
          <a:xfrm>
            <a:off x="8329746" y="6014350"/>
            <a:ext cx="2603862" cy="646331"/>
          </a:xfrm>
          <a:prstGeom prst="rect">
            <a:avLst/>
          </a:prstGeom>
          <a:noFill/>
        </p:spPr>
        <p:txBody>
          <a:bodyPr wrap="square" rtlCol="0">
            <a:spAutoFit/>
          </a:bodyPr>
          <a:lstStyle/>
          <a:p>
            <a:r>
              <a:rPr lang="en-US" dirty="0"/>
              <a:t>ALL THREE WORDS NOW GOOD IN SCRABBLE!</a:t>
            </a:r>
          </a:p>
        </p:txBody>
      </p:sp>
      <p:sp>
        <p:nvSpPr>
          <p:cNvPr id="5" name="TextBox 4">
            <a:extLst>
              <a:ext uri="{FF2B5EF4-FFF2-40B4-BE49-F238E27FC236}">
                <a16:creationId xmlns:a16="http://schemas.microsoft.com/office/drawing/2014/main" id="{B2499F92-F920-252C-4B70-A64C60882BCD}"/>
              </a:ext>
            </a:extLst>
          </p:cNvPr>
          <p:cNvSpPr txBox="1"/>
          <p:nvPr/>
        </p:nvSpPr>
        <p:spPr>
          <a:xfrm>
            <a:off x="8264966" y="909665"/>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6" name="Slide Number Placeholder 5">
            <a:extLst>
              <a:ext uri="{FF2B5EF4-FFF2-40B4-BE49-F238E27FC236}">
                <a16:creationId xmlns:a16="http://schemas.microsoft.com/office/drawing/2014/main" id="{BB69DCF7-8B57-6292-BA6A-413962752C68}"/>
              </a:ext>
            </a:extLst>
          </p:cNvPr>
          <p:cNvSpPr>
            <a:spLocks noGrp="1"/>
          </p:cNvSpPr>
          <p:nvPr>
            <p:ph type="sldNum" sz="quarter" idx="12"/>
          </p:nvPr>
        </p:nvSpPr>
        <p:spPr/>
        <p:txBody>
          <a:bodyPr/>
          <a:lstStyle/>
          <a:p>
            <a:fld id="{1C64261B-DE4C-4901-962F-DE3891883C47}" type="slidenum">
              <a:rPr lang="en-US" smtClean="0"/>
              <a:t>29</a:t>
            </a:fld>
            <a:endParaRPr lang="en-US"/>
          </a:p>
        </p:txBody>
      </p:sp>
    </p:spTree>
    <p:extLst>
      <p:ext uri="{BB962C8B-B14F-4D97-AF65-F5344CB8AC3E}">
        <p14:creationId xmlns:p14="http://schemas.microsoft.com/office/powerpoint/2010/main" val="214841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DEDB6-5F1F-3031-031F-5C0DF85F7452}"/>
              </a:ext>
            </a:extLst>
          </p:cNvPr>
          <p:cNvSpPr txBox="1"/>
          <p:nvPr/>
        </p:nvSpPr>
        <p:spPr>
          <a:xfrm>
            <a:off x="152400" y="1025162"/>
            <a:ext cx="11887200" cy="2308324"/>
          </a:xfrm>
          <a:prstGeom prst="rect">
            <a:avLst/>
          </a:prstGeom>
          <a:noFill/>
        </p:spPr>
        <p:txBody>
          <a:bodyPr wrap="square">
            <a:spAutoFit/>
          </a:bodyPr>
          <a:lstStyle/>
          <a:p>
            <a:r>
              <a:rPr lang="en-US" sz="1600" dirty="0"/>
              <a:t>ADORBS ASSHAT ATTING BIRRIA BOHUNK BOUJEE BROIER BUBBAS BUCKRA CATHED CELLIE CHAGAS CHANNA CHEFFY CHICHA CHOLAS CHOLOS CHONKY CIDERY CONVOS COULDA COVIDS CRINGY CUCKED DEIXES DELEAF DOXING DOXXED DOXXES DUKKAH DUKKAS DURAGS EMPATH EMPING FANART FAVEST FIREES FRANCO FUTSAL GANKED GEOTAG GEPIKS GLAMPS GNETUM GOETTA GOYISH GREEKS HADEAN HANDSY HAOLES HOASCA HOGLET HOKKUS HOSSES HUCKED HUNDOS HUNKEY HUNKIE HYGGES IFTARS INCELS INNIES INSPOS INTELS IXNAYS JAMOKE JESUIT JOLLOF KANAKA KEYTAR KHARIF KIPPOT KRATOM LARPED LARPER LEAFER LIPOED LOCING LUESES MASKNE MATCHA MEETUP MIDDER MODDED MODDER MPOXES NATTOS NDUJAS NEONIC NEWSES NOOBIE NOOKIE ONESIE OTAKUS OUNCER OUTIES OXGALL PALEOS PEEPAL POMMIE PRONED PRONES PUNKED PWNING QUESOS RAMENS RANDOS REPOST RETCON ROUXES SALUME SALUMI SEXTED SHARTS SHIKSA SHIKSE SHIVED SILOES SKEEZY SPAZES SPORKS SWOLER THWAPS TYIYNS UNMUTE UNPAIR UNSUBS VACAYS VAXING VAXXED VAXXES VERBED VIBING WALIER WOULDA YEEHAW YEETED ZAATAR ZEDONK ZONKEY ZOODLE ZOOMER </a:t>
            </a:r>
          </a:p>
        </p:txBody>
      </p:sp>
      <p:sp>
        <p:nvSpPr>
          <p:cNvPr id="4" name="Subtitle 2">
            <a:extLst>
              <a:ext uri="{FF2B5EF4-FFF2-40B4-BE49-F238E27FC236}">
                <a16:creationId xmlns:a16="http://schemas.microsoft.com/office/drawing/2014/main" id="{B0AFABC0-7ACD-ED1C-3C58-05E731F27823}"/>
              </a:ext>
            </a:extLst>
          </p:cNvPr>
          <p:cNvSpPr txBox="1">
            <a:spLocks/>
          </p:cNvSpPr>
          <p:nvPr/>
        </p:nvSpPr>
        <p:spPr>
          <a:xfrm>
            <a:off x="0" y="3333486"/>
            <a:ext cx="11443063" cy="1022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However, the slide show will not look at new plurals and new verb tenses from the new threes, fours, and fives like DOXXES, CATHED, CHOLAS, etc. </a:t>
            </a:r>
          </a:p>
        </p:txBody>
      </p:sp>
      <p:sp>
        <p:nvSpPr>
          <p:cNvPr id="5" name="TextBox 4">
            <a:extLst>
              <a:ext uri="{FF2B5EF4-FFF2-40B4-BE49-F238E27FC236}">
                <a16:creationId xmlns:a16="http://schemas.microsoft.com/office/drawing/2014/main" id="{11B0B619-1764-5F22-5E19-77D2C67D5023}"/>
              </a:ext>
            </a:extLst>
          </p:cNvPr>
          <p:cNvSpPr txBox="1"/>
          <p:nvPr/>
        </p:nvSpPr>
        <p:spPr>
          <a:xfrm>
            <a:off x="152400" y="4887422"/>
            <a:ext cx="11887200" cy="2031325"/>
          </a:xfrm>
          <a:prstGeom prst="rect">
            <a:avLst/>
          </a:prstGeom>
          <a:noFill/>
        </p:spPr>
        <p:txBody>
          <a:bodyPr wrap="square">
            <a:spAutoFit/>
          </a:bodyPr>
          <a:lstStyle/>
          <a:p>
            <a:r>
              <a:rPr lang="en-US" dirty="0"/>
              <a:t>ADORBS ASSHAT BIRRIA BOHUNK BOUJEE BUCKRA CELLIE  CHANNA CHEFFY CHICHA CHONKY CIDERY COULDA CRINGY DEIXES DELEAF DUKKAH DUKKAS EMPATH EMPING FANART FRANCO FUTSAL GEOTAG GNETUM GOETTA GOYISH GREEKS HADEAN HANDSY HOASCA HOGLET HOKKUS HUCKED HUNKEY HUNKIE IXNAYS JAMOKE JESUIT JOLLOF KANAKA KEYTAR KHARIF KIPPOT KRATOM LEAFER LIPOED  LUESES MASKNE MATCHA MEETUP MIDDER MODDED MODDER NEONIC NEWSES NOOBIE NOOKIE ONESIE OTAKUS OUNCER OXGALL PALEOS PEEPAL POMMIE PRONED PRONES PUNKED RAMENS REPOST RETCON ROUXES SALUME SALUMI SEXTED SHIKSA SHIKSE SHIVED SILOES SKEEZY UNMUTE UNPAIR VERBED VIBING WALIER WOULDA YEEHAW ZAATAR ZEDONK ZONKEY ZOODLE ZOOMER </a:t>
            </a:r>
          </a:p>
        </p:txBody>
      </p:sp>
      <p:sp>
        <p:nvSpPr>
          <p:cNvPr id="6" name="Subtitle 2">
            <a:extLst>
              <a:ext uri="{FF2B5EF4-FFF2-40B4-BE49-F238E27FC236}">
                <a16:creationId xmlns:a16="http://schemas.microsoft.com/office/drawing/2014/main" id="{3BAD5212-9668-119C-C738-849A664B0D9F}"/>
              </a:ext>
            </a:extLst>
          </p:cNvPr>
          <p:cNvSpPr txBox="1">
            <a:spLocks/>
          </p:cNvSpPr>
          <p:nvPr/>
        </p:nvSpPr>
        <p:spPr>
          <a:xfrm>
            <a:off x="2869474" y="4293334"/>
            <a:ext cx="11443063" cy="1022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So we will cover the following:</a:t>
            </a:r>
          </a:p>
        </p:txBody>
      </p:sp>
      <p:sp>
        <p:nvSpPr>
          <p:cNvPr id="2" name="Slide Number Placeholder 1">
            <a:extLst>
              <a:ext uri="{FF2B5EF4-FFF2-40B4-BE49-F238E27FC236}">
                <a16:creationId xmlns:a16="http://schemas.microsoft.com/office/drawing/2014/main" id="{E55B675E-58C7-DCF1-2CA0-0CFED1D0A354}"/>
              </a:ext>
            </a:extLst>
          </p:cNvPr>
          <p:cNvSpPr>
            <a:spLocks noGrp="1"/>
          </p:cNvSpPr>
          <p:nvPr>
            <p:ph type="sldNum" sz="quarter" idx="12"/>
          </p:nvPr>
        </p:nvSpPr>
        <p:spPr/>
        <p:txBody>
          <a:bodyPr/>
          <a:lstStyle/>
          <a:p>
            <a:fld id="{1C64261B-DE4C-4901-962F-DE3891883C47}" type="slidenum">
              <a:rPr lang="en-US" smtClean="0"/>
              <a:t>3</a:t>
            </a:fld>
            <a:endParaRPr lang="en-US"/>
          </a:p>
        </p:txBody>
      </p:sp>
      <p:sp>
        <p:nvSpPr>
          <p:cNvPr id="7" name="Subtitle 2">
            <a:extLst>
              <a:ext uri="{FF2B5EF4-FFF2-40B4-BE49-F238E27FC236}">
                <a16:creationId xmlns:a16="http://schemas.microsoft.com/office/drawing/2014/main" id="{92865872-B1EF-D5CA-2C2F-BD0DF3BD39D2}"/>
              </a:ext>
            </a:extLst>
          </p:cNvPr>
          <p:cNvSpPr txBox="1">
            <a:spLocks/>
          </p:cNvSpPr>
          <p:nvPr/>
        </p:nvSpPr>
        <p:spPr>
          <a:xfrm>
            <a:off x="0" y="312583"/>
            <a:ext cx="11443063" cy="1022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All the new TWL23 six-letter words with            showing the WGPO/WOW deletions:</a:t>
            </a:r>
          </a:p>
        </p:txBody>
      </p:sp>
      <p:cxnSp>
        <p:nvCxnSpPr>
          <p:cNvPr id="9" name="Straight Connector 8">
            <a:extLst>
              <a:ext uri="{FF2B5EF4-FFF2-40B4-BE49-F238E27FC236}">
                <a16:creationId xmlns:a16="http://schemas.microsoft.com/office/drawing/2014/main" id="{FD99DE07-BB5E-C216-25AC-176989D0A0F7}"/>
              </a:ext>
            </a:extLst>
          </p:cNvPr>
          <p:cNvCxnSpPr/>
          <p:nvPr/>
        </p:nvCxnSpPr>
        <p:spPr>
          <a:xfrm>
            <a:off x="3869267" y="1427653"/>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A768496-D046-B3DB-3A46-5099628C31FD}"/>
              </a:ext>
            </a:extLst>
          </p:cNvPr>
          <p:cNvCxnSpPr/>
          <p:nvPr/>
        </p:nvCxnSpPr>
        <p:spPr>
          <a:xfrm>
            <a:off x="4428066" y="1190582"/>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B1EA41-82BA-4A9B-5516-BC1448205E68}"/>
              </a:ext>
            </a:extLst>
          </p:cNvPr>
          <p:cNvCxnSpPr/>
          <p:nvPr/>
        </p:nvCxnSpPr>
        <p:spPr>
          <a:xfrm>
            <a:off x="2429926" y="1673187"/>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782CABF-29C1-68C7-7798-BF9DA27F1543}"/>
              </a:ext>
            </a:extLst>
          </p:cNvPr>
          <p:cNvCxnSpPr/>
          <p:nvPr/>
        </p:nvCxnSpPr>
        <p:spPr>
          <a:xfrm>
            <a:off x="10117686" y="1690115"/>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577495-078E-AA59-1C24-C4D5D96C1F06}"/>
              </a:ext>
            </a:extLst>
          </p:cNvPr>
          <p:cNvCxnSpPr/>
          <p:nvPr/>
        </p:nvCxnSpPr>
        <p:spPr>
          <a:xfrm>
            <a:off x="10871220" y="1664715"/>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8D09A9F-7DC6-6514-64AD-CE01E27A00B8}"/>
              </a:ext>
            </a:extLst>
          </p:cNvPr>
          <p:cNvCxnSpPr/>
          <p:nvPr/>
        </p:nvCxnSpPr>
        <p:spPr>
          <a:xfrm>
            <a:off x="3183459" y="1910252"/>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865BB3-A19B-B67F-AF3E-6EC0822D1543}"/>
              </a:ext>
            </a:extLst>
          </p:cNvPr>
          <p:cNvCxnSpPr/>
          <p:nvPr/>
        </p:nvCxnSpPr>
        <p:spPr>
          <a:xfrm>
            <a:off x="7560738" y="1918719"/>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923B5F8-C4D9-B762-313D-22939F93DA9F}"/>
              </a:ext>
            </a:extLst>
          </p:cNvPr>
          <p:cNvCxnSpPr/>
          <p:nvPr/>
        </p:nvCxnSpPr>
        <p:spPr>
          <a:xfrm>
            <a:off x="10684946" y="1918718"/>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E870C2-C89F-C199-D4D3-BF485AFEFE13}"/>
              </a:ext>
            </a:extLst>
          </p:cNvPr>
          <p:cNvCxnSpPr/>
          <p:nvPr/>
        </p:nvCxnSpPr>
        <p:spPr>
          <a:xfrm>
            <a:off x="9050876" y="2155787"/>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1D6D67B-E00D-10EF-FCE2-74D68930EA58}"/>
              </a:ext>
            </a:extLst>
          </p:cNvPr>
          <p:cNvCxnSpPr/>
          <p:nvPr/>
        </p:nvCxnSpPr>
        <p:spPr>
          <a:xfrm>
            <a:off x="4123260" y="2401321"/>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866913-7A84-40D2-363A-5370EEA97E11}"/>
              </a:ext>
            </a:extLst>
          </p:cNvPr>
          <p:cNvCxnSpPr/>
          <p:nvPr/>
        </p:nvCxnSpPr>
        <p:spPr>
          <a:xfrm>
            <a:off x="5537193" y="2401319"/>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7924F-0DE0-D988-4D69-EFF778F6CD75}"/>
              </a:ext>
            </a:extLst>
          </p:cNvPr>
          <p:cNvCxnSpPr/>
          <p:nvPr/>
        </p:nvCxnSpPr>
        <p:spPr>
          <a:xfrm>
            <a:off x="9440333" y="5881124"/>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158F63F-384E-9C96-F8ED-E68A3CAFF014}"/>
              </a:ext>
            </a:extLst>
          </p:cNvPr>
          <p:cNvCxnSpPr/>
          <p:nvPr/>
        </p:nvCxnSpPr>
        <p:spPr>
          <a:xfrm>
            <a:off x="9084730" y="2401314"/>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04AF90-E8BC-8CE7-579C-1AA365AA8CC2}"/>
              </a:ext>
            </a:extLst>
          </p:cNvPr>
          <p:cNvCxnSpPr/>
          <p:nvPr/>
        </p:nvCxnSpPr>
        <p:spPr>
          <a:xfrm>
            <a:off x="1904969" y="6160527"/>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C90039A-6273-869E-A0CF-C298D339A9DF}"/>
              </a:ext>
            </a:extLst>
          </p:cNvPr>
          <p:cNvCxnSpPr/>
          <p:nvPr/>
        </p:nvCxnSpPr>
        <p:spPr>
          <a:xfrm>
            <a:off x="5427116" y="2646849"/>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51FB0C6-0D4B-7911-62DD-EFBD92493DE8}"/>
              </a:ext>
            </a:extLst>
          </p:cNvPr>
          <p:cNvCxnSpPr/>
          <p:nvPr/>
        </p:nvCxnSpPr>
        <p:spPr>
          <a:xfrm>
            <a:off x="8263458" y="6160525"/>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E6FD7D-FBED-C0D0-D44C-999A619FEA69}"/>
              </a:ext>
            </a:extLst>
          </p:cNvPr>
          <p:cNvCxnSpPr/>
          <p:nvPr/>
        </p:nvCxnSpPr>
        <p:spPr>
          <a:xfrm>
            <a:off x="10701864" y="6160526"/>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1F3A63-A353-16A4-FF81-3EB10D96D942}"/>
              </a:ext>
            </a:extLst>
          </p:cNvPr>
          <p:cNvCxnSpPr/>
          <p:nvPr/>
        </p:nvCxnSpPr>
        <p:spPr>
          <a:xfrm>
            <a:off x="9364129" y="6439927"/>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5EEA26-CC19-F2F1-DBDC-9D553A4F5C94}"/>
              </a:ext>
            </a:extLst>
          </p:cNvPr>
          <p:cNvCxnSpPr/>
          <p:nvPr/>
        </p:nvCxnSpPr>
        <p:spPr>
          <a:xfrm>
            <a:off x="1591702" y="3137916"/>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8630D-2484-0223-6AF4-AD64F4AD7B77}"/>
              </a:ext>
            </a:extLst>
          </p:cNvPr>
          <p:cNvCxnSpPr/>
          <p:nvPr/>
        </p:nvCxnSpPr>
        <p:spPr>
          <a:xfrm>
            <a:off x="8356592" y="2638384"/>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3984C9-E80D-C3A0-E50A-C782463AF693}"/>
              </a:ext>
            </a:extLst>
          </p:cNvPr>
          <p:cNvCxnSpPr/>
          <p:nvPr/>
        </p:nvCxnSpPr>
        <p:spPr>
          <a:xfrm>
            <a:off x="9999130" y="5330789"/>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316D0E-578F-3258-8075-9944DC0CE02D}"/>
              </a:ext>
            </a:extLst>
          </p:cNvPr>
          <p:cNvCxnSpPr/>
          <p:nvPr/>
        </p:nvCxnSpPr>
        <p:spPr>
          <a:xfrm>
            <a:off x="10845798" y="5347720"/>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3AB8A8-485A-93A3-EA8F-FBACEE3D188C}"/>
              </a:ext>
            </a:extLst>
          </p:cNvPr>
          <p:cNvCxnSpPr/>
          <p:nvPr/>
        </p:nvCxnSpPr>
        <p:spPr>
          <a:xfrm>
            <a:off x="2844766" y="5627119"/>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427297B-1742-A61B-1F88-4410D0A7706B}"/>
              </a:ext>
            </a:extLst>
          </p:cNvPr>
          <p:cNvCxnSpPr/>
          <p:nvPr/>
        </p:nvCxnSpPr>
        <p:spPr>
          <a:xfrm>
            <a:off x="2683898" y="5889590"/>
            <a:ext cx="5672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A052852-620C-A833-7C52-22AA0B1EB0A9}"/>
              </a:ext>
            </a:extLst>
          </p:cNvPr>
          <p:cNvCxnSpPr>
            <a:cxnSpLocks/>
          </p:cNvCxnSpPr>
          <p:nvPr/>
        </p:nvCxnSpPr>
        <p:spPr>
          <a:xfrm>
            <a:off x="5405925" y="513238"/>
            <a:ext cx="7366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708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G I N R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706546" y="4500155"/>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0EE338DF-6133-5D17-ED77-223B14B120DE}"/>
              </a:ext>
            </a:extLst>
          </p:cNvPr>
          <p:cNvSpPr>
            <a:spLocks noGrp="1"/>
          </p:cNvSpPr>
          <p:nvPr>
            <p:ph type="sldNum" sz="quarter" idx="12"/>
          </p:nvPr>
        </p:nvSpPr>
        <p:spPr/>
        <p:txBody>
          <a:bodyPr/>
          <a:lstStyle/>
          <a:p>
            <a:fld id="{1C64261B-DE4C-4901-962F-DE3891883C47}" type="slidenum">
              <a:rPr lang="en-US" smtClean="0"/>
              <a:t>30</a:t>
            </a:fld>
            <a:endParaRPr lang="en-US"/>
          </a:p>
        </p:txBody>
      </p:sp>
    </p:spTree>
    <p:extLst>
      <p:ext uri="{BB962C8B-B14F-4D97-AF65-F5344CB8AC3E}">
        <p14:creationId xmlns:p14="http://schemas.microsoft.com/office/powerpoint/2010/main" val="392016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73A04A-920D-FEDC-FAF6-2EA98E7C7009}"/>
              </a:ext>
            </a:extLst>
          </p:cNvPr>
          <p:cNvSpPr/>
          <p:nvPr/>
        </p:nvSpPr>
        <p:spPr>
          <a:xfrm>
            <a:off x="479408" y="5190309"/>
            <a:ext cx="1175222" cy="31841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E85EB0C-061B-0A51-D145-96D3DEDBC543}"/>
              </a:ext>
            </a:extLst>
          </p:cNvPr>
          <p:cNvSpPr/>
          <p:nvPr/>
        </p:nvSpPr>
        <p:spPr>
          <a:xfrm>
            <a:off x="531223" y="5901138"/>
            <a:ext cx="1402080" cy="78483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C8DD5A-C14C-9BF8-E5FA-AA26B990220D}"/>
              </a:ext>
            </a:extLst>
          </p:cNvPr>
          <p:cNvSpPr txBox="1"/>
          <p:nvPr/>
        </p:nvSpPr>
        <p:spPr>
          <a:xfrm>
            <a:off x="2948257"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CRINGY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466009" y="5478628"/>
            <a:ext cx="4772299" cy="584775"/>
          </a:xfrm>
          <a:prstGeom prst="rect">
            <a:avLst/>
          </a:prstGeom>
          <a:noFill/>
        </p:spPr>
        <p:txBody>
          <a:bodyPr wrap="square" rtlCol="0">
            <a:spAutoFit/>
          </a:bodyPr>
          <a:lstStyle/>
          <a:p>
            <a:r>
              <a:rPr lang="en-US" sz="3200" b="1" dirty="0"/>
              <a:t>CRINGY: </a:t>
            </a:r>
            <a:r>
              <a:rPr lang="en-US" sz="3200" dirty="0"/>
              <a:t>adj. AWKWARD</a:t>
            </a:r>
          </a:p>
        </p:txBody>
      </p:sp>
      <p:sp>
        <p:nvSpPr>
          <p:cNvPr id="5" name="TextBox 4">
            <a:extLst>
              <a:ext uri="{FF2B5EF4-FFF2-40B4-BE49-F238E27FC236}">
                <a16:creationId xmlns:a16="http://schemas.microsoft.com/office/drawing/2014/main" id="{0C688B92-0889-01A0-CFEB-D68876297C8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2A924390-B75D-C571-BCF6-F93C7A9CBEA2}"/>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CRYING</a:t>
            </a:r>
          </a:p>
        </p:txBody>
      </p:sp>
      <p:sp>
        <p:nvSpPr>
          <p:cNvPr id="7" name="TextBox 6">
            <a:extLst>
              <a:ext uri="{FF2B5EF4-FFF2-40B4-BE49-F238E27FC236}">
                <a16:creationId xmlns:a16="http://schemas.microsoft.com/office/drawing/2014/main" id="{1556EE7B-C68D-BCC5-EECC-C5DE90B00CC6}"/>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pic>
        <p:nvPicPr>
          <p:cNvPr id="9" name="Picture 8">
            <a:extLst>
              <a:ext uri="{FF2B5EF4-FFF2-40B4-BE49-F238E27FC236}">
                <a16:creationId xmlns:a16="http://schemas.microsoft.com/office/drawing/2014/main" id="{A414481E-2BB1-1E88-FD60-8EC2EB1748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458"/>
          <a:stretch/>
        </p:blipFill>
        <p:spPr>
          <a:xfrm>
            <a:off x="444572" y="3054532"/>
            <a:ext cx="1999023" cy="1982901"/>
          </a:xfrm>
          <a:prstGeom prst="rect">
            <a:avLst/>
          </a:prstGeom>
        </p:spPr>
      </p:pic>
      <p:sp>
        <p:nvSpPr>
          <p:cNvPr id="10" name="TextBox 9">
            <a:extLst>
              <a:ext uri="{FF2B5EF4-FFF2-40B4-BE49-F238E27FC236}">
                <a16:creationId xmlns:a16="http://schemas.microsoft.com/office/drawing/2014/main" id="{7F80010A-B26A-0ECD-44A6-92E8B2CBFE99}"/>
              </a:ext>
            </a:extLst>
          </p:cNvPr>
          <p:cNvSpPr txBox="1"/>
          <p:nvPr/>
        </p:nvSpPr>
        <p:spPr>
          <a:xfrm>
            <a:off x="444572" y="5116308"/>
            <a:ext cx="2669150" cy="1569660"/>
          </a:xfrm>
          <a:prstGeom prst="rect">
            <a:avLst/>
          </a:prstGeom>
          <a:noFill/>
        </p:spPr>
        <p:txBody>
          <a:bodyPr wrap="square" rtlCol="0">
            <a:spAutoFit/>
          </a:bodyPr>
          <a:lstStyle/>
          <a:p>
            <a:r>
              <a:rPr lang="en-US" sz="2400" b="1" dirty="0"/>
              <a:t>CRINGEY: </a:t>
            </a:r>
            <a:r>
              <a:rPr lang="en-US" sz="2400" dirty="0"/>
              <a:t>adj. EMBARRASSING (CRINGIER, CRINGIEST)</a:t>
            </a:r>
          </a:p>
        </p:txBody>
      </p:sp>
      <p:sp>
        <p:nvSpPr>
          <p:cNvPr id="8" name="TextBox 7">
            <a:extLst>
              <a:ext uri="{FF2B5EF4-FFF2-40B4-BE49-F238E27FC236}">
                <a16:creationId xmlns:a16="http://schemas.microsoft.com/office/drawing/2014/main" id="{D4DE078F-5D5E-2817-D69C-D6C5DF82C581}"/>
              </a:ext>
            </a:extLst>
          </p:cNvPr>
          <p:cNvSpPr txBox="1"/>
          <p:nvPr/>
        </p:nvSpPr>
        <p:spPr>
          <a:xfrm>
            <a:off x="2662574" y="1116081"/>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Slide Number Placeholder 10">
            <a:extLst>
              <a:ext uri="{FF2B5EF4-FFF2-40B4-BE49-F238E27FC236}">
                <a16:creationId xmlns:a16="http://schemas.microsoft.com/office/drawing/2014/main" id="{19483968-8FAC-1179-E81C-A31E7830CAFC}"/>
              </a:ext>
            </a:extLst>
          </p:cNvPr>
          <p:cNvSpPr>
            <a:spLocks noGrp="1"/>
          </p:cNvSpPr>
          <p:nvPr>
            <p:ph type="sldNum" sz="quarter" idx="12"/>
          </p:nvPr>
        </p:nvSpPr>
        <p:spPr/>
        <p:txBody>
          <a:bodyPr/>
          <a:lstStyle/>
          <a:p>
            <a:fld id="{1C64261B-DE4C-4901-962F-DE3891883C47}" type="slidenum">
              <a:rPr lang="en-US" smtClean="0"/>
              <a:t>31</a:t>
            </a:fld>
            <a:endParaRPr lang="en-US"/>
          </a:p>
        </p:txBody>
      </p:sp>
    </p:spTree>
    <p:extLst>
      <p:ext uri="{BB962C8B-B14F-4D97-AF65-F5344CB8AC3E}">
        <p14:creationId xmlns:p14="http://schemas.microsoft.com/office/powerpoint/2010/main" val="39617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P spid="12" grpId="0"/>
      <p:bldP spid="10"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E I S X</a:t>
            </a:r>
          </a:p>
        </p:txBody>
      </p:sp>
      <p:sp>
        <p:nvSpPr>
          <p:cNvPr id="3" name="TextBox 2">
            <a:extLst>
              <a:ext uri="{FF2B5EF4-FFF2-40B4-BE49-F238E27FC236}">
                <a16:creationId xmlns:a16="http://schemas.microsoft.com/office/drawing/2014/main" id="{8DFB15A6-8286-B47A-EA32-D37474ECEB8C}"/>
              </a:ext>
            </a:extLst>
          </p:cNvPr>
          <p:cNvSpPr txBox="1"/>
          <p:nvPr/>
        </p:nvSpPr>
        <p:spPr>
          <a:xfrm>
            <a:off x="4797590" y="4382985"/>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47500115-96EB-5FA4-6DE9-7DCFD425D617}"/>
              </a:ext>
            </a:extLst>
          </p:cNvPr>
          <p:cNvSpPr>
            <a:spLocks noGrp="1"/>
          </p:cNvSpPr>
          <p:nvPr>
            <p:ph type="sldNum" sz="quarter" idx="12"/>
          </p:nvPr>
        </p:nvSpPr>
        <p:spPr/>
        <p:txBody>
          <a:bodyPr/>
          <a:lstStyle/>
          <a:p>
            <a:fld id="{1C64261B-DE4C-4901-962F-DE3891883C47}" type="slidenum">
              <a:rPr lang="en-US" smtClean="0"/>
              <a:t>32</a:t>
            </a:fld>
            <a:endParaRPr lang="en-US"/>
          </a:p>
        </p:txBody>
      </p:sp>
    </p:spTree>
    <p:extLst>
      <p:ext uri="{BB962C8B-B14F-4D97-AF65-F5344CB8AC3E}">
        <p14:creationId xmlns:p14="http://schemas.microsoft.com/office/powerpoint/2010/main" val="271514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3112849"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DEIXES</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630601" y="5478628"/>
            <a:ext cx="6319259" cy="1077218"/>
          </a:xfrm>
          <a:prstGeom prst="rect">
            <a:avLst/>
          </a:prstGeom>
          <a:noFill/>
        </p:spPr>
        <p:txBody>
          <a:bodyPr wrap="square" rtlCol="0">
            <a:spAutoFit/>
          </a:bodyPr>
          <a:lstStyle/>
          <a:p>
            <a:r>
              <a:rPr lang="en-US" sz="3200" b="1" dirty="0"/>
              <a:t>DEIXES: </a:t>
            </a:r>
            <a:r>
              <a:rPr lang="en-US" sz="3200" dirty="0"/>
              <a:t>n. THE SPECIFYING FUNCTION OF SOME WORDS</a:t>
            </a:r>
          </a:p>
        </p:txBody>
      </p:sp>
      <p:sp>
        <p:nvSpPr>
          <p:cNvPr id="5" name="TextBox 4">
            <a:extLst>
              <a:ext uri="{FF2B5EF4-FFF2-40B4-BE49-F238E27FC236}">
                <a16:creationId xmlns:a16="http://schemas.microsoft.com/office/drawing/2014/main" id="{0C688B92-0889-01A0-CFEB-D68876297C8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2A924390-B75D-C571-BCF6-F93C7A9CBEA2}"/>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DEXIES</a:t>
            </a:r>
          </a:p>
        </p:txBody>
      </p:sp>
      <p:sp>
        <p:nvSpPr>
          <p:cNvPr id="7" name="TextBox 6">
            <a:extLst>
              <a:ext uri="{FF2B5EF4-FFF2-40B4-BE49-F238E27FC236}">
                <a16:creationId xmlns:a16="http://schemas.microsoft.com/office/drawing/2014/main" id="{1556EE7B-C68D-BCC5-EECC-C5DE90B00CC6}"/>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F034BE5-C7C4-C891-1AA3-13419828D79F}"/>
              </a:ext>
            </a:extLst>
          </p:cNvPr>
          <p:cNvSpPr txBox="1"/>
          <p:nvPr/>
        </p:nvSpPr>
        <p:spPr>
          <a:xfrm>
            <a:off x="3709850" y="2120066"/>
            <a:ext cx="4772299" cy="1077218"/>
          </a:xfrm>
          <a:prstGeom prst="rect">
            <a:avLst/>
          </a:prstGeom>
          <a:noFill/>
        </p:spPr>
        <p:txBody>
          <a:bodyPr wrap="square" rtlCol="0">
            <a:spAutoFit/>
          </a:bodyPr>
          <a:lstStyle/>
          <a:p>
            <a:r>
              <a:rPr lang="en-US" sz="3200" b="1" dirty="0"/>
              <a:t>DEXIES: </a:t>
            </a:r>
            <a:r>
              <a:rPr lang="en-US" sz="3200" dirty="0"/>
              <a:t>pl. of </a:t>
            </a:r>
            <a:r>
              <a:rPr lang="en-US" sz="3200" u="sng" dirty="0"/>
              <a:t>DEXY</a:t>
            </a:r>
            <a:r>
              <a:rPr lang="en-US" sz="3200" dirty="0"/>
              <a:t> and </a:t>
            </a:r>
            <a:r>
              <a:rPr lang="en-US" sz="3200" u="sng" dirty="0"/>
              <a:t>DEXIE</a:t>
            </a:r>
            <a:r>
              <a:rPr lang="en-US" sz="3200" dirty="0"/>
              <a:t>, A TABLET OF DEX</a:t>
            </a:r>
          </a:p>
        </p:txBody>
      </p:sp>
      <p:sp>
        <p:nvSpPr>
          <p:cNvPr id="4" name="TextBox 3">
            <a:extLst>
              <a:ext uri="{FF2B5EF4-FFF2-40B4-BE49-F238E27FC236}">
                <a16:creationId xmlns:a16="http://schemas.microsoft.com/office/drawing/2014/main" id="{55EA25BF-3806-A51E-91A2-3DBEBD5F3DCD}"/>
              </a:ext>
            </a:extLst>
          </p:cNvPr>
          <p:cNvSpPr txBox="1"/>
          <p:nvPr/>
        </p:nvSpPr>
        <p:spPr>
          <a:xfrm>
            <a:off x="8450109" y="943840"/>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8" name="Picture 7">
            <a:extLst>
              <a:ext uri="{FF2B5EF4-FFF2-40B4-BE49-F238E27FC236}">
                <a16:creationId xmlns:a16="http://schemas.microsoft.com/office/drawing/2014/main" id="{73921778-2E76-8559-EE09-760F641CD2E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4389" y="425509"/>
            <a:ext cx="2381250" cy="2771775"/>
          </a:xfrm>
          <a:prstGeom prst="rect">
            <a:avLst/>
          </a:prstGeom>
        </p:spPr>
      </p:pic>
      <p:sp>
        <p:nvSpPr>
          <p:cNvPr id="9" name="TextBox 8">
            <a:extLst>
              <a:ext uri="{FF2B5EF4-FFF2-40B4-BE49-F238E27FC236}">
                <a16:creationId xmlns:a16="http://schemas.microsoft.com/office/drawing/2014/main" id="{A76ACF62-4707-5564-8FC9-D51AE7CA8F7C}"/>
              </a:ext>
            </a:extLst>
          </p:cNvPr>
          <p:cNvSpPr txBox="1"/>
          <p:nvPr/>
        </p:nvSpPr>
        <p:spPr>
          <a:xfrm>
            <a:off x="9749880" y="5470381"/>
            <a:ext cx="3841789" cy="1077218"/>
          </a:xfrm>
          <a:prstGeom prst="rect">
            <a:avLst/>
          </a:prstGeom>
          <a:noFill/>
        </p:spPr>
        <p:txBody>
          <a:bodyPr wrap="square" rtlCol="0">
            <a:spAutoFit/>
          </a:bodyPr>
          <a:lstStyle/>
          <a:p>
            <a:r>
              <a:rPr lang="en-US" sz="3200" dirty="0"/>
              <a:t>(also DEIXIS, DEIXISES)</a:t>
            </a:r>
          </a:p>
        </p:txBody>
      </p:sp>
      <p:pic>
        <p:nvPicPr>
          <p:cNvPr id="10" name="Picture 9">
            <a:extLst>
              <a:ext uri="{FF2B5EF4-FFF2-40B4-BE49-F238E27FC236}">
                <a16:creationId xmlns:a16="http://schemas.microsoft.com/office/drawing/2014/main" id="{BAA72C5D-D1F4-E90B-1550-BC3825D49F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06293" y="4603711"/>
            <a:ext cx="3070875" cy="932888"/>
          </a:xfrm>
          <a:prstGeom prst="rect">
            <a:avLst/>
          </a:prstGeom>
        </p:spPr>
      </p:pic>
      <p:sp>
        <p:nvSpPr>
          <p:cNvPr id="11" name="Slide Number Placeholder 10">
            <a:extLst>
              <a:ext uri="{FF2B5EF4-FFF2-40B4-BE49-F238E27FC236}">
                <a16:creationId xmlns:a16="http://schemas.microsoft.com/office/drawing/2014/main" id="{F8FE1030-AD96-BF69-EA42-6044AF210ED1}"/>
              </a:ext>
            </a:extLst>
          </p:cNvPr>
          <p:cNvSpPr>
            <a:spLocks noGrp="1"/>
          </p:cNvSpPr>
          <p:nvPr>
            <p:ph type="sldNum" sz="quarter" idx="12"/>
          </p:nvPr>
        </p:nvSpPr>
        <p:spPr/>
        <p:txBody>
          <a:bodyPr/>
          <a:lstStyle/>
          <a:p>
            <a:fld id="{1C64261B-DE4C-4901-962F-DE3891883C47}" type="slidenum">
              <a:rPr lang="en-US" smtClean="0"/>
              <a:t>33</a:t>
            </a:fld>
            <a:endParaRPr lang="en-US"/>
          </a:p>
        </p:txBody>
      </p:sp>
    </p:spTree>
    <p:extLst>
      <p:ext uri="{BB962C8B-B14F-4D97-AF65-F5344CB8AC3E}">
        <p14:creationId xmlns:p14="http://schemas.microsoft.com/office/powerpoint/2010/main" val="327949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4"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d e e f l</a:t>
            </a:r>
          </a:p>
        </p:txBody>
      </p:sp>
      <p:sp>
        <p:nvSpPr>
          <p:cNvPr id="3" name="TextBox 2">
            <a:extLst>
              <a:ext uri="{FF2B5EF4-FFF2-40B4-BE49-F238E27FC236}">
                <a16:creationId xmlns:a16="http://schemas.microsoft.com/office/drawing/2014/main" id="{8DFB15A6-8286-B47A-EA32-D37474ECEB8C}"/>
              </a:ext>
            </a:extLst>
          </p:cNvPr>
          <p:cNvSpPr txBox="1"/>
          <p:nvPr/>
        </p:nvSpPr>
        <p:spPr>
          <a:xfrm>
            <a:off x="4745518" y="4432070"/>
            <a:ext cx="3218253" cy="584775"/>
          </a:xfrm>
          <a:prstGeom prst="rect">
            <a:avLst/>
          </a:prstGeom>
          <a:noFill/>
        </p:spPr>
        <p:txBody>
          <a:bodyPr wrap="square" rtlCol="0">
            <a:spAutoFit/>
          </a:bodyPr>
          <a:lstStyle/>
          <a:p>
            <a:r>
              <a:rPr lang="en-US" sz="3200" b="1" dirty="0"/>
              <a:t>THREE WORDS</a:t>
            </a:r>
          </a:p>
        </p:txBody>
      </p:sp>
      <p:sp>
        <p:nvSpPr>
          <p:cNvPr id="4" name="Slide Number Placeholder 3">
            <a:extLst>
              <a:ext uri="{FF2B5EF4-FFF2-40B4-BE49-F238E27FC236}">
                <a16:creationId xmlns:a16="http://schemas.microsoft.com/office/drawing/2014/main" id="{08C0F86B-A5B8-E67D-2E7F-8F8C2490F201}"/>
              </a:ext>
            </a:extLst>
          </p:cNvPr>
          <p:cNvSpPr>
            <a:spLocks noGrp="1"/>
          </p:cNvSpPr>
          <p:nvPr>
            <p:ph type="sldNum" sz="quarter" idx="12"/>
          </p:nvPr>
        </p:nvSpPr>
        <p:spPr/>
        <p:txBody>
          <a:bodyPr/>
          <a:lstStyle/>
          <a:p>
            <a:fld id="{1C64261B-DE4C-4901-962F-DE3891883C47}" type="slidenum">
              <a:rPr lang="en-US" smtClean="0"/>
              <a:t>34</a:t>
            </a:fld>
            <a:endParaRPr lang="en-US"/>
          </a:p>
        </p:txBody>
      </p:sp>
    </p:spTree>
    <p:extLst>
      <p:ext uri="{BB962C8B-B14F-4D97-AF65-F5344CB8AC3E}">
        <p14:creationId xmlns:p14="http://schemas.microsoft.com/office/powerpoint/2010/main" val="181011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E3139-493F-9609-E68A-2B4291C2EBD4}"/>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09C8DD5A-C14C-9BF8-E5FA-AA26B990220D}"/>
              </a:ext>
            </a:extLst>
          </p:cNvPr>
          <p:cNvSpPr txBox="1"/>
          <p:nvPr/>
        </p:nvSpPr>
        <p:spPr>
          <a:xfrm>
            <a:off x="331470" y="1235072"/>
            <a:ext cx="5157216" cy="923330"/>
          </a:xfrm>
          <a:prstGeom prst="rect">
            <a:avLst/>
          </a:prstGeom>
          <a:noFill/>
        </p:spPr>
        <p:txBody>
          <a:bodyPr wrap="square" rtlCol="0">
            <a:spAutoFit/>
          </a:bodyPr>
          <a:lstStyle/>
          <a:p>
            <a:r>
              <a:rPr lang="en-US" sz="5400" dirty="0">
                <a:latin typeface="Scramble" panose="020B0603050302020204" pitchFamily="34" charset="0"/>
              </a:rPr>
              <a:t>DEFLEA</a:t>
            </a:r>
          </a:p>
        </p:txBody>
      </p:sp>
      <p:sp>
        <p:nvSpPr>
          <p:cNvPr id="4" name="TextBox 3">
            <a:extLst>
              <a:ext uri="{FF2B5EF4-FFF2-40B4-BE49-F238E27FC236}">
                <a16:creationId xmlns:a16="http://schemas.microsoft.com/office/drawing/2014/main" id="{0409C458-DDA9-00A9-C5E3-001928254E3D}"/>
              </a:ext>
            </a:extLst>
          </p:cNvPr>
          <p:cNvSpPr txBox="1"/>
          <p:nvPr/>
        </p:nvSpPr>
        <p:spPr>
          <a:xfrm>
            <a:off x="6998881" y="1225296"/>
            <a:ext cx="5157216" cy="923330"/>
          </a:xfrm>
          <a:prstGeom prst="rect">
            <a:avLst/>
          </a:prstGeom>
          <a:noFill/>
        </p:spPr>
        <p:txBody>
          <a:bodyPr wrap="square" rtlCol="0">
            <a:spAutoFit/>
          </a:bodyPr>
          <a:lstStyle/>
          <a:p>
            <a:r>
              <a:rPr lang="en-US" sz="5400" dirty="0">
                <a:latin typeface="Scramble" panose="020B0603050302020204" pitchFamily="34" charset="0"/>
              </a:rPr>
              <a:t>LEAFED</a:t>
            </a:r>
          </a:p>
        </p:txBody>
      </p:sp>
      <p:sp>
        <p:nvSpPr>
          <p:cNvPr id="7" name="TextBox 6">
            <a:extLst>
              <a:ext uri="{FF2B5EF4-FFF2-40B4-BE49-F238E27FC236}">
                <a16:creationId xmlns:a16="http://schemas.microsoft.com/office/drawing/2014/main" id="{7379F536-B8FB-BBE1-DAA5-57513C302EA7}"/>
              </a:ext>
            </a:extLst>
          </p:cNvPr>
          <p:cNvSpPr txBox="1"/>
          <p:nvPr/>
        </p:nvSpPr>
        <p:spPr>
          <a:xfrm>
            <a:off x="5795750" y="1404060"/>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81883F72-5F62-EC5C-6061-7B5204D8CB0C}"/>
              </a:ext>
            </a:extLst>
          </p:cNvPr>
          <p:cNvSpPr txBox="1"/>
          <p:nvPr/>
        </p:nvSpPr>
        <p:spPr>
          <a:xfrm>
            <a:off x="4386292" y="3701738"/>
            <a:ext cx="4539996" cy="646331"/>
          </a:xfrm>
          <a:prstGeom prst="rect">
            <a:avLst/>
          </a:prstGeom>
          <a:noFill/>
        </p:spPr>
        <p:txBody>
          <a:bodyPr wrap="square" rtlCol="0">
            <a:spAutoFit/>
          </a:bodyPr>
          <a:lstStyle/>
          <a:p>
            <a:r>
              <a:rPr lang="en-US" sz="3600" dirty="0"/>
              <a:t>But you could play:</a:t>
            </a:r>
          </a:p>
        </p:txBody>
      </p:sp>
      <p:sp>
        <p:nvSpPr>
          <p:cNvPr id="9" name="TextBox 8">
            <a:extLst>
              <a:ext uri="{FF2B5EF4-FFF2-40B4-BE49-F238E27FC236}">
                <a16:creationId xmlns:a16="http://schemas.microsoft.com/office/drawing/2014/main" id="{A580BA07-169E-5863-A8CD-52BDE4BAFB97}"/>
              </a:ext>
            </a:extLst>
          </p:cNvPr>
          <p:cNvSpPr txBox="1"/>
          <p:nvPr/>
        </p:nvSpPr>
        <p:spPr>
          <a:xfrm>
            <a:off x="3581400" y="4292416"/>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DELEAF</a:t>
            </a:r>
          </a:p>
        </p:txBody>
      </p:sp>
      <p:sp>
        <p:nvSpPr>
          <p:cNvPr id="10" name="TextBox 9">
            <a:extLst>
              <a:ext uri="{FF2B5EF4-FFF2-40B4-BE49-F238E27FC236}">
                <a16:creationId xmlns:a16="http://schemas.microsoft.com/office/drawing/2014/main" id="{F026D181-BA5B-E0B6-3493-F76079312DBF}"/>
              </a:ext>
            </a:extLst>
          </p:cNvPr>
          <p:cNvSpPr txBox="1"/>
          <p:nvPr/>
        </p:nvSpPr>
        <p:spPr>
          <a:xfrm>
            <a:off x="2470065" y="5401809"/>
            <a:ext cx="7511796" cy="1200329"/>
          </a:xfrm>
          <a:prstGeom prst="rect">
            <a:avLst/>
          </a:prstGeom>
          <a:noFill/>
        </p:spPr>
        <p:txBody>
          <a:bodyPr wrap="square" rtlCol="0">
            <a:spAutoFit/>
          </a:bodyPr>
          <a:lstStyle/>
          <a:p>
            <a:r>
              <a:rPr lang="en-US" sz="3600" b="1" dirty="0"/>
              <a:t>DELEAFS</a:t>
            </a:r>
            <a:r>
              <a:rPr lang="en-US" sz="3600" dirty="0"/>
              <a:t>: v. TO REMOVE LEAVES FROM</a:t>
            </a:r>
          </a:p>
          <a:p>
            <a:r>
              <a:rPr lang="en-US" sz="3600" dirty="0"/>
              <a:t>     (DELEAF, DELEAFED, DELEAFING)</a:t>
            </a:r>
          </a:p>
        </p:txBody>
      </p:sp>
      <p:sp>
        <p:nvSpPr>
          <p:cNvPr id="16" name="TextBox 15">
            <a:extLst>
              <a:ext uri="{FF2B5EF4-FFF2-40B4-BE49-F238E27FC236}">
                <a16:creationId xmlns:a16="http://schemas.microsoft.com/office/drawing/2014/main" id="{EC9162B7-A53D-AB0D-524B-BEF0DB11CE00}"/>
              </a:ext>
            </a:extLst>
          </p:cNvPr>
          <p:cNvSpPr txBox="1"/>
          <p:nvPr/>
        </p:nvSpPr>
        <p:spPr>
          <a:xfrm>
            <a:off x="4874559" y="1342505"/>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CD0CC0C0-843F-E018-8CB3-3757DDD1E9AF}"/>
              </a:ext>
            </a:extLst>
          </p:cNvPr>
          <p:cNvSpPr txBox="1"/>
          <p:nvPr/>
        </p:nvSpPr>
        <p:spPr>
          <a:xfrm>
            <a:off x="8645771" y="4446304"/>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DE4474CE-D551-2FC0-8231-FAFFF20ED8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3753" y="4446304"/>
            <a:ext cx="2869975" cy="809897"/>
          </a:xfrm>
          <a:prstGeom prst="rect">
            <a:avLst/>
          </a:prstGeom>
        </p:spPr>
      </p:pic>
      <p:pic>
        <p:nvPicPr>
          <p:cNvPr id="5" name="Picture 4">
            <a:extLst>
              <a:ext uri="{FF2B5EF4-FFF2-40B4-BE49-F238E27FC236}">
                <a16:creationId xmlns:a16="http://schemas.microsoft.com/office/drawing/2014/main" id="{0731BDC2-16A5-C76D-4733-490899DE49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605" y="174886"/>
            <a:ext cx="1801460" cy="1013321"/>
          </a:xfrm>
          <a:prstGeom prst="rect">
            <a:avLst/>
          </a:prstGeom>
        </p:spPr>
      </p:pic>
      <p:pic>
        <p:nvPicPr>
          <p:cNvPr id="12" name="Picture 11">
            <a:extLst>
              <a:ext uri="{FF2B5EF4-FFF2-40B4-BE49-F238E27FC236}">
                <a16:creationId xmlns:a16="http://schemas.microsoft.com/office/drawing/2014/main" id="{9871CFA2-3FB5-64A9-6B3B-B07CE8CF531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7724" b="92683" l="10000" r="90000">
                        <a14:foregroundMark x1="32000" y1="7724" x2="34400" y2="15041"/>
                        <a14:foregroundMark x1="70000" y1="92683" x2="70000" y2="92683"/>
                      </a14:backgroundRemoval>
                    </a14:imgEffect>
                  </a14:imgLayer>
                </a14:imgProps>
              </a:ext>
              <a:ext uri="{28A0092B-C50C-407E-A947-70E740481C1C}">
                <a14:useLocalDpi xmlns:a14="http://schemas.microsoft.com/office/drawing/2010/main"/>
              </a:ext>
            </a:extLst>
          </a:blip>
          <a:stretch>
            <a:fillRect/>
          </a:stretch>
        </p:blipFill>
        <p:spPr>
          <a:xfrm rot="20629364">
            <a:off x="2549078" y="258147"/>
            <a:ext cx="919597" cy="904883"/>
          </a:xfrm>
          <a:prstGeom prst="rect">
            <a:avLst/>
          </a:prstGeom>
        </p:spPr>
      </p:pic>
      <p:pic>
        <p:nvPicPr>
          <p:cNvPr id="13" name="Picture 12">
            <a:extLst>
              <a:ext uri="{FF2B5EF4-FFF2-40B4-BE49-F238E27FC236}">
                <a16:creationId xmlns:a16="http://schemas.microsoft.com/office/drawing/2014/main" id="{0BD67977-42C0-6497-F485-7C18B8B674C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38612" y="2242356"/>
            <a:ext cx="2868144" cy="1679664"/>
          </a:xfrm>
          <a:prstGeom prst="rect">
            <a:avLst/>
          </a:prstGeom>
        </p:spPr>
      </p:pic>
      <p:pic>
        <p:nvPicPr>
          <p:cNvPr id="14" name="Picture 13">
            <a:extLst>
              <a:ext uri="{FF2B5EF4-FFF2-40B4-BE49-F238E27FC236}">
                <a16:creationId xmlns:a16="http://schemas.microsoft.com/office/drawing/2014/main" id="{BCB83B05-AD06-F8CC-5470-1013C2F0F78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9472684" y="2242356"/>
            <a:ext cx="1468166" cy="1679664"/>
          </a:xfrm>
          <a:prstGeom prst="rect">
            <a:avLst/>
          </a:prstGeom>
        </p:spPr>
      </p:pic>
      <p:pic>
        <p:nvPicPr>
          <p:cNvPr id="15" name="Picture 14">
            <a:extLst>
              <a:ext uri="{FF2B5EF4-FFF2-40B4-BE49-F238E27FC236}">
                <a16:creationId xmlns:a16="http://schemas.microsoft.com/office/drawing/2014/main" id="{29FD5F49-711E-FFD0-81AB-D62BAC74BA7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8036793" y="2242356"/>
            <a:ext cx="1403646" cy="1679664"/>
          </a:xfrm>
          <a:prstGeom prst="rect">
            <a:avLst/>
          </a:prstGeom>
        </p:spPr>
      </p:pic>
      <p:pic>
        <p:nvPicPr>
          <p:cNvPr id="17" name="Picture 16">
            <a:extLst>
              <a:ext uri="{FF2B5EF4-FFF2-40B4-BE49-F238E27FC236}">
                <a16:creationId xmlns:a16="http://schemas.microsoft.com/office/drawing/2014/main" id="{90F96446-59AA-278F-1C2C-939331A6782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04533" y="2244394"/>
            <a:ext cx="1468166" cy="1679664"/>
          </a:xfrm>
          <a:prstGeom prst="rect">
            <a:avLst/>
          </a:prstGeom>
        </p:spPr>
      </p:pic>
      <p:sp>
        <p:nvSpPr>
          <p:cNvPr id="11" name="Slide Number Placeholder 10">
            <a:extLst>
              <a:ext uri="{FF2B5EF4-FFF2-40B4-BE49-F238E27FC236}">
                <a16:creationId xmlns:a16="http://schemas.microsoft.com/office/drawing/2014/main" id="{3094667F-7744-033B-042A-FE61E427217C}"/>
              </a:ext>
            </a:extLst>
          </p:cNvPr>
          <p:cNvSpPr>
            <a:spLocks noGrp="1"/>
          </p:cNvSpPr>
          <p:nvPr>
            <p:ph type="sldNum" sz="quarter" idx="12"/>
          </p:nvPr>
        </p:nvSpPr>
        <p:spPr/>
        <p:txBody>
          <a:bodyPr/>
          <a:lstStyle/>
          <a:p>
            <a:fld id="{1C64261B-DE4C-4901-962F-DE3891883C47}" type="slidenum">
              <a:rPr lang="en-US" smtClean="0"/>
              <a:t>35</a:t>
            </a:fld>
            <a:endParaRPr lang="en-US"/>
          </a:p>
        </p:txBody>
      </p:sp>
    </p:spTree>
    <p:extLst>
      <p:ext uri="{BB962C8B-B14F-4D97-AF65-F5344CB8AC3E}">
        <p14:creationId xmlns:p14="http://schemas.microsoft.com/office/powerpoint/2010/main" val="12601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3000"/>
                                        <p:tgtEl>
                                          <p:spTgt spid="12"/>
                                        </p:tgtEl>
                                      </p:cBhvr>
                                    </p:animEffect>
                                    <p:set>
                                      <p:cBhvr>
                                        <p:cTn id="7" dur="1" fill="hold">
                                          <p:stCondLst>
                                            <p:cond delay="2999"/>
                                          </p:stCondLst>
                                        </p:cTn>
                                        <p:tgtEl>
                                          <p:spTgt spid="12"/>
                                        </p:tgtEl>
                                        <p:attrNameLst>
                                          <p:attrName>style.visibility</p:attrName>
                                        </p:attrNameLst>
                                      </p:cBhvr>
                                      <p:to>
                                        <p:strVal val="hidden"/>
                                      </p:to>
                                    </p:set>
                                  </p:childTnLst>
                                </p:cTn>
                              </p:par>
                              <p:par>
                                <p:cTn id="8" presetID="10" presetClass="entr" presetSubtype="0" fill="hold" nodeType="withEffect">
                                  <p:stCondLst>
                                    <p:cond delay="30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0"/>
                                        <p:tgtEl>
                                          <p:spTgt spid="17"/>
                                        </p:tgtEl>
                                      </p:cBhvr>
                                    </p:animEffect>
                                  </p:childTnLst>
                                </p:cTn>
                              </p:par>
                              <p:par>
                                <p:cTn id="11" presetID="10" presetClass="entr" presetSubtype="0" fill="hold" nodeType="withEffect">
                                  <p:stCondLst>
                                    <p:cond delay="3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0" presetClass="exit" presetSubtype="0" fill="hold" nodeType="withEffect">
                                  <p:stCondLst>
                                    <p:cond delay="4000"/>
                                  </p:stCondLst>
                                  <p:childTnLst>
                                    <p:animEffect transition="out" filter="fade">
                                      <p:cBhvr>
                                        <p:cTn id="27" dur="5000"/>
                                        <p:tgtEl>
                                          <p:spTgt spid="17"/>
                                        </p:tgtEl>
                                      </p:cBhvr>
                                    </p:animEffect>
                                    <p:set>
                                      <p:cBhvr>
                                        <p:cTn id="28" dur="1" fill="hold">
                                          <p:stCondLst>
                                            <p:cond delay="4999"/>
                                          </p:stCondLst>
                                        </p:cTn>
                                        <p:tgtEl>
                                          <p:spTgt spid="17"/>
                                        </p:tgtEl>
                                        <p:attrNameLst>
                                          <p:attrName>style.visibility</p:attrName>
                                        </p:attrNameLst>
                                      </p:cBhvr>
                                      <p:to>
                                        <p:strVal val="hidden"/>
                                      </p:to>
                                    </p:set>
                                  </p:childTnLst>
                                </p:cTn>
                              </p:par>
                              <p:par>
                                <p:cTn id="29" presetID="10" presetClass="exit" presetSubtype="0" fill="hold" nodeType="withEffect">
                                  <p:stCondLst>
                                    <p:cond delay="4000"/>
                                  </p:stCondLst>
                                  <p:childTnLst>
                                    <p:animEffect transition="out" filter="fade">
                                      <p:cBhvr>
                                        <p:cTn id="30" dur="5000"/>
                                        <p:tgtEl>
                                          <p:spTgt spid="14"/>
                                        </p:tgtEl>
                                      </p:cBhvr>
                                    </p:animEffect>
                                    <p:set>
                                      <p:cBhvr>
                                        <p:cTn id="31" dur="1" fill="hold">
                                          <p:stCondLst>
                                            <p:cond delay="4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D H K K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BBA3F877-CD4A-FE29-6633-E7722F566FA1}"/>
              </a:ext>
            </a:extLst>
          </p:cNvPr>
          <p:cNvSpPr>
            <a:spLocks noGrp="1"/>
          </p:cNvSpPr>
          <p:nvPr>
            <p:ph type="sldNum" sz="quarter" idx="12"/>
          </p:nvPr>
        </p:nvSpPr>
        <p:spPr/>
        <p:txBody>
          <a:bodyPr/>
          <a:lstStyle/>
          <a:p>
            <a:fld id="{1C64261B-DE4C-4901-962F-DE3891883C47}" type="slidenum">
              <a:rPr lang="en-US" smtClean="0"/>
              <a:t>36</a:t>
            </a:fld>
            <a:endParaRPr lang="en-US"/>
          </a:p>
        </p:txBody>
      </p:sp>
    </p:spTree>
    <p:extLst>
      <p:ext uri="{BB962C8B-B14F-4D97-AF65-F5344CB8AC3E}">
        <p14:creationId xmlns:p14="http://schemas.microsoft.com/office/powerpoint/2010/main" val="413965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DUKKAH</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315686" y="2030649"/>
            <a:ext cx="7870703" cy="584775"/>
          </a:xfrm>
          <a:prstGeom prst="rect">
            <a:avLst/>
          </a:prstGeom>
          <a:noFill/>
        </p:spPr>
        <p:txBody>
          <a:bodyPr wrap="square" rtlCol="0">
            <a:spAutoFit/>
          </a:bodyPr>
          <a:lstStyle/>
          <a:p>
            <a:r>
              <a:rPr lang="en-US" sz="3200" b="1" dirty="0"/>
              <a:t>DUKKAH: n</a:t>
            </a:r>
            <a:r>
              <a:rPr lang="en-US" sz="3200" dirty="0"/>
              <a:t>.  AN EGYPTIAN CONDIMENT</a:t>
            </a:r>
          </a:p>
        </p:txBody>
      </p:sp>
      <p:sp>
        <p:nvSpPr>
          <p:cNvPr id="5" name="TextBox 4">
            <a:extLst>
              <a:ext uri="{FF2B5EF4-FFF2-40B4-BE49-F238E27FC236}">
                <a16:creationId xmlns:a16="http://schemas.microsoft.com/office/drawing/2014/main" id="{B2499F92-F920-252C-4B70-A64C60882BCD}"/>
              </a:ext>
            </a:extLst>
          </p:cNvPr>
          <p:cNvSpPr txBox="1"/>
          <p:nvPr/>
        </p:nvSpPr>
        <p:spPr>
          <a:xfrm>
            <a:off x="8258064" y="70577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7" name="Picture 6">
            <a:extLst>
              <a:ext uri="{FF2B5EF4-FFF2-40B4-BE49-F238E27FC236}">
                <a16:creationId xmlns:a16="http://schemas.microsoft.com/office/drawing/2014/main" id="{A8FE355B-8AB1-6F09-7A44-224B2455BF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72114" y="2915512"/>
            <a:ext cx="4064000" cy="3048000"/>
          </a:xfrm>
          <a:prstGeom prst="rect">
            <a:avLst/>
          </a:prstGeom>
        </p:spPr>
      </p:pic>
      <p:sp>
        <p:nvSpPr>
          <p:cNvPr id="8" name="TextBox 7">
            <a:extLst>
              <a:ext uri="{FF2B5EF4-FFF2-40B4-BE49-F238E27FC236}">
                <a16:creationId xmlns:a16="http://schemas.microsoft.com/office/drawing/2014/main" id="{E9D4E35A-64A0-17D6-B58F-69B9A311A766}"/>
              </a:ext>
            </a:extLst>
          </p:cNvPr>
          <p:cNvSpPr txBox="1"/>
          <p:nvPr/>
        </p:nvSpPr>
        <p:spPr>
          <a:xfrm>
            <a:off x="8632029" y="982149"/>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AE8BEF5F-407C-2B07-9CA8-8506D936DD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012070">
            <a:off x="6238660" y="4794378"/>
            <a:ext cx="295619" cy="807021"/>
          </a:xfrm>
          <a:prstGeom prst="rect">
            <a:avLst/>
          </a:prstGeom>
        </p:spPr>
      </p:pic>
      <p:sp>
        <p:nvSpPr>
          <p:cNvPr id="4" name="Slide Number Placeholder 3">
            <a:extLst>
              <a:ext uri="{FF2B5EF4-FFF2-40B4-BE49-F238E27FC236}">
                <a16:creationId xmlns:a16="http://schemas.microsoft.com/office/drawing/2014/main" id="{CA7CF8FB-03F6-2D23-5092-5029D53FA936}"/>
              </a:ext>
            </a:extLst>
          </p:cNvPr>
          <p:cNvSpPr>
            <a:spLocks noGrp="1"/>
          </p:cNvSpPr>
          <p:nvPr>
            <p:ph type="sldNum" sz="quarter" idx="12"/>
          </p:nvPr>
        </p:nvSpPr>
        <p:spPr/>
        <p:txBody>
          <a:bodyPr/>
          <a:lstStyle/>
          <a:p>
            <a:fld id="{1C64261B-DE4C-4901-962F-DE3891883C47}" type="slidenum">
              <a:rPr lang="en-US" smtClean="0"/>
              <a:t>37</a:t>
            </a:fld>
            <a:endParaRPr lang="en-US"/>
          </a:p>
        </p:txBody>
      </p:sp>
    </p:spTree>
    <p:extLst>
      <p:ext uri="{BB962C8B-B14F-4D97-AF65-F5344CB8AC3E}">
        <p14:creationId xmlns:p14="http://schemas.microsoft.com/office/powerpoint/2010/main" val="114592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H M P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9CFFF15-0EAD-4D34-9A98-7C6CBFDD0984}"/>
              </a:ext>
            </a:extLst>
          </p:cNvPr>
          <p:cNvSpPr>
            <a:spLocks noGrp="1"/>
          </p:cNvSpPr>
          <p:nvPr>
            <p:ph type="sldNum" sz="quarter" idx="12"/>
          </p:nvPr>
        </p:nvSpPr>
        <p:spPr/>
        <p:txBody>
          <a:bodyPr/>
          <a:lstStyle/>
          <a:p>
            <a:fld id="{1C64261B-DE4C-4901-962F-DE3891883C47}" type="slidenum">
              <a:rPr lang="en-US" smtClean="0"/>
              <a:t>38</a:t>
            </a:fld>
            <a:endParaRPr lang="en-US"/>
          </a:p>
        </p:txBody>
      </p:sp>
    </p:spTree>
    <p:extLst>
      <p:ext uri="{BB962C8B-B14F-4D97-AF65-F5344CB8AC3E}">
        <p14:creationId xmlns:p14="http://schemas.microsoft.com/office/powerpoint/2010/main" val="124504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EMPATH</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315686" y="2030649"/>
            <a:ext cx="7870703" cy="584775"/>
          </a:xfrm>
          <a:prstGeom prst="rect">
            <a:avLst/>
          </a:prstGeom>
          <a:noFill/>
        </p:spPr>
        <p:txBody>
          <a:bodyPr wrap="square" rtlCol="0">
            <a:spAutoFit/>
          </a:bodyPr>
          <a:lstStyle/>
          <a:p>
            <a:r>
              <a:rPr lang="en-US" sz="3200" b="1" dirty="0"/>
              <a:t>EMPATH: n</a:t>
            </a:r>
            <a:r>
              <a:rPr lang="en-US" sz="3200" dirty="0"/>
              <a:t>.  ONE WHO HAS </a:t>
            </a:r>
            <a:r>
              <a:rPr lang="en-US" sz="3200" u="sng" dirty="0"/>
              <a:t>EMPATHY</a:t>
            </a:r>
          </a:p>
        </p:txBody>
      </p:sp>
      <p:sp>
        <p:nvSpPr>
          <p:cNvPr id="5" name="TextBox 4">
            <a:extLst>
              <a:ext uri="{FF2B5EF4-FFF2-40B4-BE49-F238E27FC236}">
                <a16:creationId xmlns:a16="http://schemas.microsoft.com/office/drawing/2014/main" id="{B2499F92-F920-252C-4B70-A64C60882BCD}"/>
              </a:ext>
            </a:extLst>
          </p:cNvPr>
          <p:cNvSpPr txBox="1"/>
          <p:nvPr/>
        </p:nvSpPr>
        <p:spPr>
          <a:xfrm>
            <a:off x="8539650" y="1397647"/>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Y</a:t>
            </a:r>
          </a:p>
        </p:txBody>
      </p:sp>
      <p:sp>
        <p:nvSpPr>
          <p:cNvPr id="8" name="TextBox 7">
            <a:extLst>
              <a:ext uri="{FF2B5EF4-FFF2-40B4-BE49-F238E27FC236}">
                <a16:creationId xmlns:a16="http://schemas.microsoft.com/office/drawing/2014/main" id="{E9D4E35A-64A0-17D6-B58F-69B9A311A766}"/>
              </a:ext>
            </a:extLst>
          </p:cNvPr>
          <p:cNvSpPr txBox="1"/>
          <p:nvPr/>
        </p:nvSpPr>
        <p:spPr>
          <a:xfrm>
            <a:off x="8537029" y="73277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 name="Slide Number Placeholder 1">
            <a:extLst>
              <a:ext uri="{FF2B5EF4-FFF2-40B4-BE49-F238E27FC236}">
                <a16:creationId xmlns:a16="http://schemas.microsoft.com/office/drawing/2014/main" id="{2D80DF89-91B0-4035-8D60-8082321458F7}"/>
              </a:ext>
            </a:extLst>
          </p:cNvPr>
          <p:cNvSpPr>
            <a:spLocks noGrp="1"/>
          </p:cNvSpPr>
          <p:nvPr>
            <p:ph type="sldNum" sz="quarter" idx="12"/>
          </p:nvPr>
        </p:nvSpPr>
        <p:spPr/>
        <p:txBody>
          <a:bodyPr/>
          <a:lstStyle/>
          <a:p>
            <a:fld id="{1C64261B-DE4C-4901-962F-DE3891883C47}" type="slidenum">
              <a:rPr lang="en-US" smtClean="0"/>
              <a:t>39</a:t>
            </a:fld>
            <a:endParaRPr lang="en-US"/>
          </a:p>
        </p:txBody>
      </p:sp>
      <p:pic>
        <p:nvPicPr>
          <p:cNvPr id="4" name="Picture 2">
            <a:extLst>
              <a:ext uri="{FF2B5EF4-FFF2-40B4-BE49-F238E27FC236}">
                <a16:creationId xmlns:a16="http://schemas.microsoft.com/office/drawing/2014/main" id="{6DCBFFCA-7795-5A79-20EC-4A29990AE8B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9409" b="99194" l="9409" r="89785">
                        <a14:foregroundMark x1="29839" y1="96505" x2="45430" y2="81720"/>
                        <a14:foregroundMark x1="70161" y1="98656" x2="70430" y2="84409"/>
                        <a14:foregroundMark x1="36022" y1="99194" x2="37903" y2="88978"/>
                        <a14:foregroundMark x1="66667" y1="45968" x2="66279" y2="50040"/>
                        <a14:foregroundMark x1="65323" y1="49194" x2="60215" y2="46237"/>
                        <a14:foregroundMark x1="61988" y1="51901" x2="62366" y2="55108"/>
                        <a14:foregroundMark x1="61290" y1="45968" x2="61434" y2="47191"/>
                        <a14:backgroundMark x1="50000" y1="46774" x2="49731" y2="49731"/>
                        <a14:backgroundMark x1="62097" y1="48656" x2="59946" y2="49194"/>
                        <a14:backgroundMark x1="62097" y1="47581" x2="61022" y2="49194"/>
                        <a14:backgroundMark x1="49462" y1="44892" x2="50000" y2="47043"/>
                      </a14:backgroundRemoval>
                    </a14:imgEffect>
                  </a14:imgLayer>
                </a14:imgProps>
              </a:ext>
              <a:ext uri="{28A0092B-C50C-407E-A947-70E740481C1C}">
                <a14:useLocalDpi xmlns:a14="http://schemas.microsoft.com/office/drawing/2010/main"/>
              </a:ext>
            </a:extLst>
          </a:blip>
          <a:srcRect/>
          <a:stretch>
            <a:fillRect/>
          </a:stretch>
        </p:blipFill>
        <p:spPr bwMode="auto">
          <a:xfrm>
            <a:off x="3493908" y="1675200"/>
            <a:ext cx="4769829" cy="476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50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B D O R S</a:t>
            </a:r>
          </a:p>
        </p:txBody>
      </p:sp>
      <p:sp>
        <p:nvSpPr>
          <p:cNvPr id="3" name="TextBox 2">
            <a:extLst>
              <a:ext uri="{FF2B5EF4-FFF2-40B4-BE49-F238E27FC236}">
                <a16:creationId xmlns:a16="http://schemas.microsoft.com/office/drawing/2014/main" id="{8DFB15A6-8286-B47A-EA32-D37474ECEB8C}"/>
              </a:ext>
            </a:extLst>
          </p:cNvPr>
          <p:cNvSpPr txBox="1"/>
          <p:nvPr/>
        </p:nvSpPr>
        <p:spPr>
          <a:xfrm>
            <a:off x="5020056" y="4526280"/>
            <a:ext cx="2359152" cy="584775"/>
          </a:xfrm>
          <a:prstGeom prst="rect">
            <a:avLst/>
          </a:prstGeom>
          <a:noFill/>
        </p:spPr>
        <p:txBody>
          <a:bodyPr wrap="square" rtlCol="0">
            <a:spAutoFit/>
          </a:bodyPr>
          <a:lstStyle/>
          <a:p>
            <a:r>
              <a:rPr lang="en-US" sz="3200" b="1" dirty="0"/>
              <a:t>FIVE WORDS</a:t>
            </a:r>
          </a:p>
        </p:txBody>
      </p:sp>
      <p:sp>
        <p:nvSpPr>
          <p:cNvPr id="4" name="Slide Number Placeholder 3">
            <a:extLst>
              <a:ext uri="{FF2B5EF4-FFF2-40B4-BE49-F238E27FC236}">
                <a16:creationId xmlns:a16="http://schemas.microsoft.com/office/drawing/2014/main" id="{3095EB1C-7E79-C039-E705-BF8ADBFB396F}"/>
              </a:ext>
            </a:extLst>
          </p:cNvPr>
          <p:cNvSpPr>
            <a:spLocks noGrp="1"/>
          </p:cNvSpPr>
          <p:nvPr>
            <p:ph type="sldNum" sz="quarter" idx="12"/>
          </p:nvPr>
        </p:nvSpPr>
        <p:spPr/>
        <p:txBody>
          <a:bodyPr/>
          <a:lstStyle/>
          <a:p>
            <a:fld id="{1C64261B-DE4C-4901-962F-DE3891883C47}" type="slidenum">
              <a:rPr lang="en-US" smtClean="0"/>
              <a:t>4</a:t>
            </a:fld>
            <a:endParaRPr lang="en-US"/>
          </a:p>
        </p:txBody>
      </p:sp>
    </p:spTree>
    <p:extLst>
      <p:ext uri="{BB962C8B-B14F-4D97-AF65-F5344CB8AC3E}">
        <p14:creationId xmlns:p14="http://schemas.microsoft.com/office/powerpoint/2010/main" val="17284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G I M N P </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2BD410D4-7CE0-EEA0-78E5-4D2F88540C51}"/>
              </a:ext>
            </a:extLst>
          </p:cNvPr>
          <p:cNvSpPr>
            <a:spLocks noGrp="1"/>
          </p:cNvSpPr>
          <p:nvPr>
            <p:ph type="sldNum" sz="quarter" idx="12"/>
          </p:nvPr>
        </p:nvSpPr>
        <p:spPr/>
        <p:txBody>
          <a:bodyPr/>
          <a:lstStyle/>
          <a:p>
            <a:fld id="{1C64261B-DE4C-4901-962F-DE3891883C47}" type="slidenum">
              <a:rPr lang="en-US" smtClean="0"/>
              <a:t>40</a:t>
            </a:fld>
            <a:endParaRPr lang="en-US"/>
          </a:p>
        </p:txBody>
      </p:sp>
    </p:spTree>
    <p:extLst>
      <p:ext uri="{BB962C8B-B14F-4D97-AF65-F5344CB8AC3E}">
        <p14:creationId xmlns:p14="http://schemas.microsoft.com/office/powerpoint/2010/main" val="65122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EMPING</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315686" y="2030649"/>
            <a:ext cx="7870703" cy="584775"/>
          </a:xfrm>
          <a:prstGeom prst="rect">
            <a:avLst/>
          </a:prstGeom>
          <a:noFill/>
        </p:spPr>
        <p:txBody>
          <a:bodyPr wrap="square" rtlCol="0">
            <a:spAutoFit/>
          </a:bodyPr>
          <a:lstStyle/>
          <a:p>
            <a:r>
              <a:rPr lang="en-US" sz="3200" b="1" dirty="0"/>
              <a:t>EMPING: </a:t>
            </a:r>
            <a:r>
              <a:rPr lang="en-US" sz="3200" dirty="0"/>
              <a:t>n.  AN INDONESIAN SNACK CHIP</a:t>
            </a:r>
          </a:p>
        </p:txBody>
      </p:sp>
      <p:sp>
        <p:nvSpPr>
          <p:cNvPr id="5" name="TextBox 4">
            <a:extLst>
              <a:ext uri="{FF2B5EF4-FFF2-40B4-BE49-F238E27FC236}">
                <a16:creationId xmlns:a16="http://schemas.microsoft.com/office/drawing/2014/main" id="{B2499F92-F920-252C-4B70-A64C60882BCD}"/>
              </a:ext>
            </a:extLst>
          </p:cNvPr>
          <p:cNvSpPr txBox="1"/>
          <p:nvPr/>
        </p:nvSpPr>
        <p:spPr>
          <a:xfrm>
            <a:off x="2315686"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T</a:t>
            </a:r>
          </a:p>
        </p:txBody>
      </p:sp>
      <p:sp>
        <p:nvSpPr>
          <p:cNvPr id="8" name="TextBox 7">
            <a:extLst>
              <a:ext uri="{FF2B5EF4-FFF2-40B4-BE49-F238E27FC236}">
                <a16:creationId xmlns:a16="http://schemas.microsoft.com/office/drawing/2014/main" id="{E9D4E35A-64A0-17D6-B58F-69B9A311A766}"/>
              </a:ext>
            </a:extLst>
          </p:cNvPr>
          <p:cNvSpPr txBox="1"/>
          <p:nvPr/>
        </p:nvSpPr>
        <p:spPr>
          <a:xfrm>
            <a:off x="8477284"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6" name="TextBox 5">
            <a:extLst>
              <a:ext uri="{FF2B5EF4-FFF2-40B4-BE49-F238E27FC236}">
                <a16:creationId xmlns:a16="http://schemas.microsoft.com/office/drawing/2014/main" id="{2C4A2BD5-E5E0-252E-75F4-2E36C71E483B}"/>
              </a:ext>
            </a:extLst>
          </p:cNvPr>
          <p:cNvSpPr txBox="1"/>
          <p:nvPr/>
        </p:nvSpPr>
        <p:spPr>
          <a:xfrm>
            <a:off x="-18660" y="5308865"/>
            <a:ext cx="4668691" cy="1077218"/>
          </a:xfrm>
          <a:prstGeom prst="rect">
            <a:avLst/>
          </a:prstGeom>
          <a:noFill/>
        </p:spPr>
        <p:txBody>
          <a:bodyPr wrap="square" rtlCol="0">
            <a:spAutoFit/>
          </a:bodyPr>
          <a:lstStyle/>
          <a:p>
            <a:r>
              <a:rPr lang="en-US" sz="3200" b="1" dirty="0"/>
              <a:t>TEMPING: </a:t>
            </a:r>
            <a:r>
              <a:rPr lang="en-US" sz="3200" dirty="0"/>
              <a:t>v. TO WORK AS A TEMPORARY EMPLOYEE </a:t>
            </a:r>
          </a:p>
        </p:txBody>
      </p:sp>
      <p:pic>
        <p:nvPicPr>
          <p:cNvPr id="9" name="Picture 8">
            <a:extLst>
              <a:ext uri="{FF2B5EF4-FFF2-40B4-BE49-F238E27FC236}">
                <a16:creationId xmlns:a16="http://schemas.microsoft.com/office/drawing/2014/main" id="{7041F586-CA9B-E9AD-9FE1-2BDD30A41D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0995" y="4023098"/>
            <a:ext cx="2470149" cy="1230637"/>
          </a:xfrm>
          <a:prstGeom prst="rect">
            <a:avLst/>
          </a:prstGeom>
        </p:spPr>
      </p:pic>
      <p:pic>
        <p:nvPicPr>
          <p:cNvPr id="2" name="Picture 1">
            <a:extLst>
              <a:ext uri="{FF2B5EF4-FFF2-40B4-BE49-F238E27FC236}">
                <a16:creationId xmlns:a16="http://schemas.microsoft.com/office/drawing/2014/main" id="{DBC3C812-8BED-6113-C2D1-4049D997658B}"/>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896" b="93490" l="8333" r="89931">
                        <a14:foregroundMark x1="11806" y1="27474" x2="9223" y2="50532"/>
                        <a14:foregroundMark x1="11912" y1="63506" x2="39757" y2="89323"/>
                        <a14:foregroundMark x1="39757" y1="89323" x2="69792" y2="90234"/>
                        <a14:foregroundMark x1="69792" y1="90234" x2="76215" y2="81771"/>
                        <a14:foregroundMark x1="76215" y1="81771" x2="89063" y2="21094"/>
                        <a14:foregroundMark x1="89063" y1="21094" x2="75694" y2="17057"/>
                        <a14:foregroundMark x1="75694" y1="17057" x2="23090" y2="21745"/>
                        <a14:foregroundMark x1="23090" y1="21745" x2="17188" y2="29297"/>
                        <a14:foregroundMark x1="17188" y1="29297" x2="17014" y2="31771"/>
                        <a14:foregroundMark x1="16319" y1="88021" x2="31771" y2="62891"/>
                        <a14:foregroundMark x1="82639" y1="89974" x2="43229" y2="85156"/>
                        <a14:foregroundMark x1="15972" y1="93490" x2="62153" y2="90495"/>
                        <a14:foregroundMark x1="62153" y1="90495" x2="69792" y2="90885"/>
                        <a14:foregroundMark x1="75000" y1="92188" x2="22917" y2="92188"/>
                        <a14:foregroundMark x1="11632" y1="15495" x2="37500" y2="33594"/>
                        <a14:foregroundMark x1="37500" y1="33594" x2="38542" y2="33854"/>
                        <a14:foregroundMark x1="84201" y1="11979" x2="53472" y2="31510"/>
                        <a14:foregroundMark x1="36806" y1="15234" x2="83160" y2="15625"/>
                        <a14:foregroundMark x1="84896" y1="17839" x2="85938" y2="14583"/>
                        <a14:foregroundMark x1="15278" y1="14323" x2="32465" y2="15625"/>
                        <a14:foregroundMark x1="32465" y1="15625" x2="72569" y2="13932"/>
                        <a14:foregroundMark x1="72569" y1="13932" x2="75000" y2="13932"/>
                        <a14:foregroundMark x1="14063" y1="19661" x2="11632" y2="27214"/>
                        <a14:foregroundMark x1="11632" y1="27214" x2="12674" y2="20313"/>
                        <a14:foregroundMark x1="80208" y1="73438" x2="84028" y2="82031"/>
                        <a14:foregroundMark x1="84028" y1="82031" x2="83681" y2="82552"/>
                        <a14:foregroundMark x1="86632" y1="93490" x2="86979" y2="81250"/>
                        <a14:foregroundMark x1="86979" y1="81250" x2="84028" y2="73828"/>
                        <a14:foregroundMark x1="84028" y1="73828" x2="85417" y2="43880"/>
                        <a14:foregroundMark x1="11806" y1="20833" x2="9549" y2="30859"/>
                        <a14:foregroundMark x1="8333" y1="31250" x2="10243" y2="24219"/>
                        <a14:foregroundMark x1="10243" y1="24219" x2="10069" y2="23438"/>
                        <a14:foregroundMark x1="28125" y1="14844" x2="38715" y2="13281"/>
                        <a14:foregroundMark x1="38715" y1="13281" x2="57639" y2="14323"/>
                        <a14:foregroundMark x1="57639" y1="14323" x2="68229" y2="14063"/>
                        <a14:foregroundMark x1="68229" y1="14063" x2="72743" y2="12891"/>
                        <a14:foregroundMark x1="24479" y1="13281" x2="38021" y2="14844"/>
                        <a14:foregroundMark x1="51563" y1="13542" x2="61111" y2="13932"/>
                        <a14:foregroundMark x1="61111" y1="13932" x2="61285" y2="14063"/>
                        <a14:foregroundMark x1="11979" y1="55078" x2="12326" y2="60156"/>
                        <a14:backgroundMark x1="7639" y1="61198" x2="8267" y2="60312"/>
                        <a14:backgroundMark x1="7578" y1="55573" x2="7465" y2="64974"/>
                        <a14:backgroundMark x1="7639" y1="50521" x2="7582" y2="55247"/>
                      </a14:backgroundRemoval>
                    </a14:imgEffect>
                  </a14:imgLayer>
                </a14:imgProps>
              </a:ext>
              <a:ext uri="{28A0092B-C50C-407E-A947-70E740481C1C}">
                <a14:useLocalDpi xmlns:a14="http://schemas.microsoft.com/office/drawing/2010/main"/>
              </a:ext>
            </a:extLst>
          </a:blip>
          <a:stretch>
            <a:fillRect/>
          </a:stretch>
        </p:blipFill>
        <p:spPr>
          <a:xfrm rot="1010826">
            <a:off x="5462269" y="2554668"/>
            <a:ext cx="2729569" cy="3639426"/>
          </a:xfrm>
          <a:prstGeom prst="rect">
            <a:avLst/>
          </a:prstGeom>
        </p:spPr>
      </p:pic>
      <p:pic>
        <p:nvPicPr>
          <p:cNvPr id="4" name="Picture 3">
            <a:extLst>
              <a:ext uri="{FF2B5EF4-FFF2-40B4-BE49-F238E27FC236}">
                <a16:creationId xmlns:a16="http://schemas.microsoft.com/office/drawing/2014/main" id="{78D24EB0-3B51-626B-E308-F7D025794E1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953" b="93195" l="2087" r="94783">
                        <a14:foregroundMark x1="24522" y1="29734" x2="29043" y2="51036"/>
                        <a14:foregroundMark x1="29043" y1="51036" x2="44000" y2="58728"/>
                        <a14:foregroundMark x1="44000" y1="58728" x2="54609" y2="59172"/>
                        <a14:foregroundMark x1="45391" y1="78994" x2="45043" y2="92160"/>
                        <a14:foregroundMark x1="85217" y1="72189" x2="73217" y2="74852"/>
                        <a14:foregroundMark x1="73217" y1="74852" x2="71130" y2="75888"/>
                        <a14:foregroundMark x1="31652" y1="91568" x2="37043" y2="84467"/>
                        <a14:foregroundMark x1="37043" y1="84467" x2="37043" y2="84467"/>
                        <a14:foregroundMark x1="20348" y1="82101" x2="37217" y2="93195"/>
                        <a14:foregroundMark x1="37217" y1="93195" x2="40522" y2="92456"/>
                        <a14:foregroundMark x1="29913" y1="45858" x2="46609" y2="47781"/>
                        <a14:foregroundMark x1="46609" y1="47781" x2="77043" y2="47485"/>
                        <a14:foregroundMark x1="77043" y1="47485" x2="78087" y2="47041"/>
                        <a14:foregroundMark x1="4348" y1="30769" x2="6087" y2="39941"/>
                        <a14:foregroundMark x1="6087" y1="39941" x2="27304" y2="56509"/>
                        <a14:foregroundMark x1="27304" y1="56509" x2="41217" y2="58728"/>
                        <a14:foregroundMark x1="8522" y1="44379" x2="17739" y2="52515"/>
                        <a14:foregroundMark x1="17739" y1="52515" x2="33391" y2="59615"/>
                        <a14:foregroundMark x1="33391" y1="59615" x2="34087" y2="59615"/>
                        <a14:foregroundMark x1="4348" y1="32544" x2="4174" y2="45858"/>
                        <a14:foregroundMark x1="7130" y1="44379" x2="27304" y2="59320"/>
                        <a14:foregroundMark x1="27304" y1="59320" x2="60348" y2="61834"/>
                        <a14:foregroundMark x1="60348" y1="61834" x2="69217" y2="57249"/>
                        <a14:foregroundMark x1="69217" y1="57249" x2="79826" y2="45562"/>
                        <a14:foregroundMark x1="45043" y1="69822" x2="49391" y2="56509"/>
                        <a14:foregroundMark x1="49391" y1="56509" x2="49391" y2="56509"/>
                        <a14:foregroundMark x1="53565" y1="70858" x2="54261" y2="57988"/>
                        <a14:foregroundMark x1="72522" y1="60059" x2="85391" y2="43935"/>
                        <a14:foregroundMark x1="75478" y1="59172" x2="85391" y2="43935"/>
                        <a14:foregroundMark x1="76000" y1="58728" x2="85391" y2="50740"/>
                        <a14:foregroundMark x1="85391" y1="50740" x2="93391" y2="27811"/>
                        <a14:foregroundMark x1="83304" y1="22041" x2="80696" y2="20562"/>
                        <a14:foregroundMark x1="85565" y1="23225" x2="83304" y2="22041"/>
                        <a14:foregroundMark x1="93391" y1="27811" x2="85913" y2="23521"/>
                        <a14:foregroundMark x1="80696" y1="20562" x2="78435" y2="20710"/>
                        <a14:foregroundMark x1="87304" y1="22337" x2="93565" y2="28402"/>
                        <a14:foregroundMark x1="84870" y1="20118" x2="86435" y2="21450"/>
                        <a14:foregroundMark x1="93565" y1="28402" x2="95478" y2="39053"/>
                        <a14:foregroundMark x1="95478" y1="39053" x2="91478" y2="49408"/>
                        <a14:foregroundMark x1="91478" y1="49408" x2="90087" y2="50888"/>
                        <a14:foregroundMark x1="95130" y1="30769" x2="93739" y2="44675"/>
                        <a14:foregroundMark x1="95130" y1="31805" x2="94261" y2="42012"/>
                        <a14:foregroundMark x1="94261" y1="42012" x2="93565" y2="43343"/>
                        <a14:foregroundMark x1="5739" y1="22781" x2="36348" y2="23964"/>
                        <a14:foregroundMark x1="3652" y1="26183" x2="32696" y2="27515"/>
                        <a14:foregroundMark x1="2957" y1="29290" x2="2609" y2="41864"/>
                        <a14:foregroundMark x1="2609" y1="41864" x2="5739" y2="45710"/>
                        <a14:foregroundMark x1="59652" y1="6953" x2="57217" y2="20414"/>
                        <a14:foregroundMark x1="88000" y1="21450" x2="90783" y2="23817"/>
                        <a14:foregroundMark x1="85565" y1="19527" x2="86783" y2="20562"/>
                        <a14:foregroundMark x1="82609" y1="17160" x2="84696" y2="18935"/>
                        <a14:foregroundMark x1="90783" y1="23817" x2="93217" y2="38609"/>
                        <a14:foregroundMark x1="93217" y1="38609" x2="92348" y2="42308"/>
                        <a14:foregroundMark x1="91652" y1="23225" x2="95478" y2="33580"/>
                        <a14:foregroundMark x1="95478" y1="33580" x2="94957" y2="44231"/>
                        <a14:foregroundMark x1="94957" y1="44231" x2="93565" y2="47485"/>
                        <a14:foregroundMark x1="76000" y1="62278" x2="89739" y2="50000"/>
                        <a14:foregroundMark x1="89739" y1="50000" x2="90261" y2="48077"/>
                        <a14:foregroundMark x1="93565" y1="46893" x2="84522" y2="56509"/>
                        <a14:foregroundMark x1="84522" y1="56509" x2="72174" y2="63462"/>
                        <a14:foregroundMark x1="72174" y1="63462" x2="70435" y2="66568"/>
                        <a14:backgroundMark x1="86435" y1="21302" x2="94261" y2="13314"/>
                        <a14:backgroundMark x1="85043" y1="18343" x2="88870" y2="14053"/>
                      </a14:backgroundRemoval>
                    </a14:imgEffect>
                  </a14:imgLayer>
                </a14:imgProps>
              </a:ext>
              <a:ext uri="{28A0092B-C50C-407E-A947-70E740481C1C}">
                <a14:useLocalDpi xmlns:a14="http://schemas.microsoft.com/office/drawing/2010/main"/>
              </a:ext>
            </a:extLst>
          </a:blip>
          <a:srcRect/>
          <a:stretch/>
        </p:blipFill>
        <p:spPr>
          <a:xfrm>
            <a:off x="4094250" y="3224783"/>
            <a:ext cx="2386873" cy="2802528"/>
          </a:xfrm>
          <a:prstGeom prst="rect">
            <a:avLst/>
          </a:prstGeom>
        </p:spPr>
      </p:pic>
      <p:sp>
        <p:nvSpPr>
          <p:cNvPr id="7" name="Slide Number Placeholder 6">
            <a:extLst>
              <a:ext uri="{FF2B5EF4-FFF2-40B4-BE49-F238E27FC236}">
                <a16:creationId xmlns:a16="http://schemas.microsoft.com/office/drawing/2014/main" id="{AC559029-90D1-E205-A9EE-277A1B924139}"/>
              </a:ext>
            </a:extLst>
          </p:cNvPr>
          <p:cNvSpPr>
            <a:spLocks noGrp="1"/>
          </p:cNvSpPr>
          <p:nvPr>
            <p:ph type="sldNum" sz="quarter" idx="12"/>
          </p:nvPr>
        </p:nvSpPr>
        <p:spPr/>
        <p:txBody>
          <a:bodyPr/>
          <a:lstStyle/>
          <a:p>
            <a:fld id="{1C64261B-DE4C-4901-962F-DE3891883C47}" type="slidenum">
              <a:rPr lang="en-US" smtClean="0"/>
              <a:t>41</a:t>
            </a:fld>
            <a:endParaRPr lang="en-US"/>
          </a:p>
        </p:txBody>
      </p:sp>
    </p:spTree>
    <p:extLst>
      <p:ext uri="{BB962C8B-B14F-4D97-AF65-F5344CB8AC3E}">
        <p14:creationId xmlns:p14="http://schemas.microsoft.com/office/powerpoint/2010/main" val="304943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35" presetClass="emph" presetSubtype="0" repeatCount="indefinite" fill="hold" grpId="1" nodeType="withEffect">
                                  <p:stCondLst>
                                    <p:cond delay="2500"/>
                                  </p:stCondLst>
                                  <p:childTnLst>
                                    <p:anim calcmode="discrete" valueType="str">
                                      <p:cBhvr>
                                        <p:cTn id="10" dur="5000" fill="hold"/>
                                        <p:tgtEl>
                                          <p:spTgt spid="8"/>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1" nodeType="withEffect">
                                  <p:stCondLst>
                                    <p:cond delay="5000"/>
                                  </p:stCondLst>
                                  <p:childTnLst>
                                    <p:anim calcmode="discrete" valueType="str">
                                      <p:cBhvr>
                                        <p:cTn id="12" dur="5000" fill="hold"/>
                                        <p:tgtEl>
                                          <p:spTgt spid="5"/>
                                        </p:tgtEl>
                                        <p:attrNameLst>
                                          <p:attrName>style.visibility</p:attrName>
                                        </p:attrNameLst>
                                      </p:cBhvr>
                                      <p:tavLst>
                                        <p:tav tm="0">
                                          <p:val>
                                            <p:strVal val="hidden"/>
                                          </p:val>
                                        </p:tav>
                                        <p:tav tm="50000">
                                          <p:val>
                                            <p:strVal val="visible"/>
                                          </p:val>
                                        </p:tav>
                                      </p:tavLst>
                                    </p:anim>
                                  </p:childTnLst>
                                </p:cTn>
                              </p:par>
                              <p:par>
                                <p:cTn id="13" presetID="1" presetClass="entr" presetSubtype="0" fill="hold" nodeType="withEffect">
                                  <p:stCondLst>
                                    <p:cond delay="500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50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 F N R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8CE2F980-97D8-16C7-6628-846C05B60EFB}"/>
              </a:ext>
            </a:extLst>
          </p:cNvPr>
          <p:cNvSpPr>
            <a:spLocks noGrp="1"/>
          </p:cNvSpPr>
          <p:nvPr>
            <p:ph type="sldNum" sz="quarter" idx="12"/>
          </p:nvPr>
        </p:nvSpPr>
        <p:spPr/>
        <p:txBody>
          <a:bodyPr/>
          <a:lstStyle/>
          <a:p>
            <a:fld id="{1C64261B-DE4C-4901-962F-DE3891883C47}" type="slidenum">
              <a:rPr lang="en-US" smtClean="0"/>
              <a:t>42</a:t>
            </a:fld>
            <a:endParaRPr lang="en-US"/>
          </a:p>
        </p:txBody>
      </p:sp>
    </p:spTree>
    <p:extLst>
      <p:ext uri="{BB962C8B-B14F-4D97-AF65-F5344CB8AC3E}">
        <p14:creationId xmlns:p14="http://schemas.microsoft.com/office/powerpoint/2010/main" val="46494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FANART</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761505" y="2063238"/>
            <a:ext cx="8668989" cy="584775"/>
          </a:xfrm>
          <a:prstGeom prst="rect">
            <a:avLst/>
          </a:prstGeom>
          <a:noFill/>
        </p:spPr>
        <p:txBody>
          <a:bodyPr wrap="square" rtlCol="0">
            <a:spAutoFit/>
          </a:bodyPr>
          <a:lstStyle/>
          <a:p>
            <a:r>
              <a:rPr lang="en-US" sz="3200" b="1" dirty="0"/>
              <a:t>FANART: </a:t>
            </a:r>
            <a:r>
              <a:rPr lang="en-US" sz="3200" dirty="0"/>
              <a:t>n.  A PIECE OF ART CREATED BY A FAN</a:t>
            </a:r>
          </a:p>
        </p:txBody>
      </p:sp>
      <p:sp>
        <p:nvSpPr>
          <p:cNvPr id="8" name="TextBox 7">
            <a:extLst>
              <a:ext uri="{FF2B5EF4-FFF2-40B4-BE49-F238E27FC236}">
                <a16:creationId xmlns:a16="http://schemas.microsoft.com/office/drawing/2014/main" id="{E9D4E35A-64A0-17D6-B58F-69B9A311A766}"/>
              </a:ext>
            </a:extLst>
          </p:cNvPr>
          <p:cNvSpPr txBox="1"/>
          <p:nvPr/>
        </p:nvSpPr>
        <p:spPr>
          <a:xfrm>
            <a:off x="8477284"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2408F688-E964-E8A2-1A07-96F72AA6D4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8573" y="3429000"/>
            <a:ext cx="2997672" cy="2997672"/>
          </a:xfrm>
          <a:prstGeom prst="rect">
            <a:avLst/>
          </a:prstGeom>
        </p:spPr>
      </p:pic>
      <p:pic>
        <p:nvPicPr>
          <p:cNvPr id="5" name="Picture 4">
            <a:extLst>
              <a:ext uri="{FF2B5EF4-FFF2-40B4-BE49-F238E27FC236}">
                <a16:creationId xmlns:a16="http://schemas.microsoft.com/office/drawing/2014/main" id="{E5D52ED0-977A-EB58-3668-13E8798B27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2913423" y="2847773"/>
            <a:ext cx="2580822" cy="3567764"/>
          </a:xfrm>
          <a:prstGeom prst="rect">
            <a:avLst/>
          </a:prstGeom>
        </p:spPr>
      </p:pic>
      <p:pic>
        <p:nvPicPr>
          <p:cNvPr id="4" name="Picture 3">
            <a:extLst>
              <a:ext uri="{FF2B5EF4-FFF2-40B4-BE49-F238E27FC236}">
                <a16:creationId xmlns:a16="http://schemas.microsoft.com/office/drawing/2014/main" id="{959857FC-A6EF-624C-95F7-986BF75F04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1824" y="2869728"/>
            <a:ext cx="5647559" cy="3545809"/>
          </a:xfrm>
          <a:prstGeom prst="rect">
            <a:avLst/>
          </a:prstGeom>
        </p:spPr>
      </p:pic>
      <p:sp>
        <p:nvSpPr>
          <p:cNvPr id="6" name="Slide Number Placeholder 5">
            <a:extLst>
              <a:ext uri="{FF2B5EF4-FFF2-40B4-BE49-F238E27FC236}">
                <a16:creationId xmlns:a16="http://schemas.microsoft.com/office/drawing/2014/main" id="{E9A71BDE-FC2A-0DB6-C189-BE89D793CD4D}"/>
              </a:ext>
            </a:extLst>
          </p:cNvPr>
          <p:cNvSpPr>
            <a:spLocks noGrp="1"/>
          </p:cNvSpPr>
          <p:nvPr>
            <p:ph type="sldNum" sz="quarter" idx="12"/>
          </p:nvPr>
        </p:nvSpPr>
        <p:spPr/>
        <p:txBody>
          <a:bodyPr/>
          <a:lstStyle/>
          <a:p>
            <a:fld id="{1C64261B-DE4C-4901-962F-DE3891883C47}" type="slidenum">
              <a:rPr lang="en-US" smtClean="0"/>
              <a:t>43</a:t>
            </a:fld>
            <a:endParaRPr lang="en-US"/>
          </a:p>
        </p:txBody>
      </p:sp>
    </p:spTree>
    <p:extLst>
      <p:ext uri="{BB962C8B-B14F-4D97-AF65-F5344CB8AC3E}">
        <p14:creationId xmlns:p14="http://schemas.microsoft.com/office/powerpoint/2010/main" val="29198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4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C F N O R</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DB0D2843-19FC-55F9-9DDF-64D147A0E75A}"/>
              </a:ext>
            </a:extLst>
          </p:cNvPr>
          <p:cNvSpPr>
            <a:spLocks noGrp="1"/>
          </p:cNvSpPr>
          <p:nvPr>
            <p:ph type="sldNum" sz="quarter" idx="12"/>
          </p:nvPr>
        </p:nvSpPr>
        <p:spPr/>
        <p:txBody>
          <a:bodyPr/>
          <a:lstStyle/>
          <a:p>
            <a:fld id="{1C64261B-DE4C-4901-962F-DE3891883C47}" type="slidenum">
              <a:rPr lang="en-US" smtClean="0"/>
              <a:t>44</a:t>
            </a:fld>
            <a:endParaRPr lang="en-US"/>
          </a:p>
        </p:txBody>
      </p:sp>
    </p:spTree>
    <p:extLst>
      <p:ext uri="{BB962C8B-B14F-4D97-AF65-F5344CB8AC3E}">
        <p14:creationId xmlns:p14="http://schemas.microsoft.com/office/powerpoint/2010/main" val="100976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FRANCO</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975261" y="2118522"/>
            <a:ext cx="8668989" cy="584775"/>
          </a:xfrm>
          <a:prstGeom prst="rect">
            <a:avLst/>
          </a:prstGeom>
          <a:noFill/>
        </p:spPr>
        <p:txBody>
          <a:bodyPr wrap="square" rtlCol="0">
            <a:spAutoFit/>
          </a:bodyPr>
          <a:lstStyle/>
          <a:p>
            <a:r>
              <a:rPr lang="en-US" sz="3200" b="1" dirty="0"/>
              <a:t>FRANCO: </a:t>
            </a:r>
            <a:r>
              <a:rPr lang="en-US" sz="3200" dirty="0"/>
              <a:t>n.  A FRANC IN EQUATORIAL GUINEA</a:t>
            </a:r>
          </a:p>
        </p:txBody>
      </p:sp>
      <p:sp>
        <p:nvSpPr>
          <p:cNvPr id="8" name="TextBox 7">
            <a:extLst>
              <a:ext uri="{FF2B5EF4-FFF2-40B4-BE49-F238E27FC236}">
                <a16:creationId xmlns:a16="http://schemas.microsoft.com/office/drawing/2014/main" id="{E9D4E35A-64A0-17D6-B58F-69B9A311A766}"/>
              </a:ext>
            </a:extLst>
          </p:cNvPr>
          <p:cNvSpPr txBox="1"/>
          <p:nvPr/>
        </p:nvSpPr>
        <p:spPr>
          <a:xfrm>
            <a:off x="8477284"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51C1513E-1393-B7E6-82AF-ED317E32F3DE}"/>
              </a:ext>
            </a:extLst>
          </p:cNvPr>
          <p:cNvPicPr>
            <a:picLocks noChangeAspect="1"/>
          </p:cNvPicPr>
          <p:nvPr/>
        </p:nvPicPr>
        <p:blipFill>
          <a:blip r:embed="rId2"/>
          <a:stretch>
            <a:fillRect/>
          </a:stretch>
        </p:blipFill>
        <p:spPr>
          <a:xfrm>
            <a:off x="2913423" y="3236976"/>
            <a:ext cx="5715000" cy="3019425"/>
          </a:xfrm>
          <a:prstGeom prst="rect">
            <a:avLst/>
          </a:prstGeom>
        </p:spPr>
      </p:pic>
      <p:sp>
        <p:nvSpPr>
          <p:cNvPr id="5" name="Slide Number Placeholder 4">
            <a:extLst>
              <a:ext uri="{FF2B5EF4-FFF2-40B4-BE49-F238E27FC236}">
                <a16:creationId xmlns:a16="http://schemas.microsoft.com/office/drawing/2014/main" id="{6CF0EBF8-3C13-2D77-1055-D34F76A52AB6}"/>
              </a:ext>
            </a:extLst>
          </p:cNvPr>
          <p:cNvSpPr>
            <a:spLocks noGrp="1"/>
          </p:cNvSpPr>
          <p:nvPr>
            <p:ph type="sldNum" sz="quarter" idx="12"/>
          </p:nvPr>
        </p:nvSpPr>
        <p:spPr/>
        <p:txBody>
          <a:bodyPr/>
          <a:lstStyle/>
          <a:p>
            <a:fld id="{1C64261B-DE4C-4901-962F-DE3891883C47}" type="slidenum">
              <a:rPr lang="en-US" smtClean="0"/>
              <a:t>45</a:t>
            </a:fld>
            <a:endParaRPr lang="en-US"/>
          </a:p>
        </p:txBody>
      </p:sp>
      <p:pic>
        <p:nvPicPr>
          <p:cNvPr id="2" name="Picture 1">
            <a:extLst>
              <a:ext uri="{FF2B5EF4-FFF2-40B4-BE49-F238E27FC236}">
                <a16:creationId xmlns:a16="http://schemas.microsoft.com/office/drawing/2014/main" id="{75F3B8FB-7346-8E3D-DA20-C2183E17032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2581" b="96452" l="3145" r="97170">
                        <a14:foregroundMark x1="19182" y1="14194" x2="51572" y2="48710"/>
                        <a14:foregroundMark x1="51572" y1="48710" x2="56604" y2="63871"/>
                        <a14:foregroundMark x1="56604" y1="63871" x2="57862" y2="86774"/>
                        <a14:foregroundMark x1="57862" y1="86774" x2="61635" y2="95806"/>
                        <a14:foregroundMark x1="61635" y1="95806" x2="61635" y2="96774"/>
                        <a14:foregroundMark x1="50000" y1="2903" x2="49686" y2="28065"/>
                        <a14:foregroundMark x1="97170" y1="50000" x2="60692" y2="50323"/>
                        <a14:foregroundMark x1="60692" y1="50323" x2="60692" y2="50323"/>
                        <a14:foregroundMark x1="3145" y1="51935" x2="43082" y2="50645"/>
                        <a14:foregroundMark x1="43082" y1="50645" x2="44025" y2="50645"/>
                        <a14:foregroundMark x1="71698" y1="8710" x2="77358" y2="15484"/>
                        <a14:foregroundMark x1="23585" y1="12903" x2="39937" y2="3871"/>
                        <a14:foregroundMark x1="39937" y1="3871" x2="70440" y2="9032"/>
                        <a14:foregroundMark x1="70440" y1="9032" x2="78931" y2="13548"/>
                        <a14:foregroundMark x1="78931" y1="13548" x2="83648" y2="22258"/>
                        <a14:foregroundMark x1="75472" y1="10645" x2="74214" y2="15806"/>
                      </a14:backgroundRemoval>
                    </a14:imgEffect>
                  </a14:imgLayer>
                </a14:imgProps>
              </a:ext>
              <a:ext uri="{28A0092B-C50C-407E-A947-70E740481C1C}">
                <a14:useLocalDpi xmlns:a14="http://schemas.microsoft.com/office/drawing/2010/main"/>
              </a:ext>
            </a:extLst>
          </a:blip>
          <a:srcRect/>
          <a:stretch/>
        </p:blipFill>
        <p:spPr>
          <a:xfrm>
            <a:off x="4432251" y="3865251"/>
            <a:ext cx="1472158" cy="1431627"/>
          </a:xfrm>
          <a:prstGeom prst="rect">
            <a:avLst/>
          </a:prstGeom>
        </p:spPr>
      </p:pic>
    </p:spTree>
    <p:extLst>
      <p:ext uri="{BB962C8B-B14F-4D97-AF65-F5344CB8AC3E}">
        <p14:creationId xmlns:p14="http://schemas.microsoft.com/office/powerpoint/2010/main" val="16854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F L S T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THREE WORDS</a:t>
            </a:r>
          </a:p>
        </p:txBody>
      </p:sp>
      <p:sp>
        <p:nvSpPr>
          <p:cNvPr id="4" name="Slide Number Placeholder 3">
            <a:extLst>
              <a:ext uri="{FF2B5EF4-FFF2-40B4-BE49-F238E27FC236}">
                <a16:creationId xmlns:a16="http://schemas.microsoft.com/office/drawing/2014/main" id="{B6B6E063-F079-F260-9F6C-4013D42A13E8}"/>
              </a:ext>
            </a:extLst>
          </p:cNvPr>
          <p:cNvSpPr>
            <a:spLocks noGrp="1"/>
          </p:cNvSpPr>
          <p:nvPr>
            <p:ph type="sldNum" sz="quarter" idx="12"/>
          </p:nvPr>
        </p:nvSpPr>
        <p:spPr/>
        <p:txBody>
          <a:bodyPr/>
          <a:lstStyle/>
          <a:p>
            <a:fld id="{1C64261B-DE4C-4901-962F-DE3891883C47}" type="slidenum">
              <a:rPr lang="en-US" smtClean="0"/>
              <a:t>46</a:t>
            </a:fld>
            <a:endParaRPr lang="en-US"/>
          </a:p>
        </p:txBody>
      </p:sp>
    </p:spTree>
    <p:extLst>
      <p:ext uri="{BB962C8B-B14F-4D97-AF65-F5344CB8AC3E}">
        <p14:creationId xmlns:p14="http://schemas.microsoft.com/office/powerpoint/2010/main" val="236215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E3139-493F-9609-E68A-2B4291C2EBD4}"/>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09C8DD5A-C14C-9BF8-E5FA-AA26B990220D}"/>
              </a:ext>
            </a:extLst>
          </p:cNvPr>
          <p:cNvSpPr txBox="1"/>
          <p:nvPr/>
        </p:nvSpPr>
        <p:spPr>
          <a:xfrm>
            <a:off x="331470" y="1235072"/>
            <a:ext cx="5157216" cy="923330"/>
          </a:xfrm>
          <a:prstGeom prst="rect">
            <a:avLst/>
          </a:prstGeom>
          <a:noFill/>
        </p:spPr>
        <p:txBody>
          <a:bodyPr wrap="square" rtlCol="0">
            <a:spAutoFit/>
          </a:bodyPr>
          <a:lstStyle/>
          <a:p>
            <a:r>
              <a:rPr lang="en-US" sz="5400" dirty="0">
                <a:latin typeface="Scramble" panose="020B0603050302020204" pitchFamily="34" charset="0"/>
              </a:rPr>
              <a:t>FAULTS</a:t>
            </a:r>
          </a:p>
        </p:txBody>
      </p:sp>
      <p:sp>
        <p:nvSpPr>
          <p:cNvPr id="4" name="TextBox 3">
            <a:extLst>
              <a:ext uri="{FF2B5EF4-FFF2-40B4-BE49-F238E27FC236}">
                <a16:creationId xmlns:a16="http://schemas.microsoft.com/office/drawing/2014/main" id="{0409C458-DDA9-00A9-C5E3-001928254E3D}"/>
              </a:ext>
            </a:extLst>
          </p:cNvPr>
          <p:cNvSpPr txBox="1"/>
          <p:nvPr/>
        </p:nvSpPr>
        <p:spPr>
          <a:xfrm>
            <a:off x="6998881" y="1225296"/>
            <a:ext cx="5157216" cy="923330"/>
          </a:xfrm>
          <a:prstGeom prst="rect">
            <a:avLst/>
          </a:prstGeom>
          <a:noFill/>
        </p:spPr>
        <p:txBody>
          <a:bodyPr wrap="square" rtlCol="0">
            <a:spAutoFit/>
          </a:bodyPr>
          <a:lstStyle/>
          <a:p>
            <a:r>
              <a:rPr lang="en-US" sz="5400" dirty="0">
                <a:latin typeface="Scramble" panose="020B0603050302020204" pitchFamily="34" charset="0"/>
              </a:rPr>
              <a:t>FLATUS</a:t>
            </a:r>
          </a:p>
        </p:txBody>
      </p:sp>
      <p:sp>
        <p:nvSpPr>
          <p:cNvPr id="7" name="TextBox 6">
            <a:extLst>
              <a:ext uri="{FF2B5EF4-FFF2-40B4-BE49-F238E27FC236}">
                <a16:creationId xmlns:a16="http://schemas.microsoft.com/office/drawing/2014/main" id="{7379F536-B8FB-BBE1-DAA5-57513C302EA7}"/>
              </a:ext>
            </a:extLst>
          </p:cNvPr>
          <p:cNvSpPr txBox="1"/>
          <p:nvPr/>
        </p:nvSpPr>
        <p:spPr>
          <a:xfrm>
            <a:off x="5636469" y="1363795"/>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81883F72-5F62-EC5C-6061-7B5204D8CB0C}"/>
              </a:ext>
            </a:extLst>
          </p:cNvPr>
          <p:cNvSpPr txBox="1"/>
          <p:nvPr/>
        </p:nvSpPr>
        <p:spPr>
          <a:xfrm>
            <a:off x="4263390" y="2464211"/>
            <a:ext cx="4539996" cy="646331"/>
          </a:xfrm>
          <a:prstGeom prst="rect">
            <a:avLst/>
          </a:prstGeom>
          <a:noFill/>
        </p:spPr>
        <p:txBody>
          <a:bodyPr wrap="square" rtlCol="0">
            <a:spAutoFit/>
          </a:bodyPr>
          <a:lstStyle/>
          <a:p>
            <a:r>
              <a:rPr lang="en-US" sz="3600" dirty="0"/>
              <a:t>But you could play:</a:t>
            </a:r>
          </a:p>
        </p:txBody>
      </p:sp>
      <p:sp>
        <p:nvSpPr>
          <p:cNvPr id="9" name="TextBox 8">
            <a:extLst>
              <a:ext uri="{FF2B5EF4-FFF2-40B4-BE49-F238E27FC236}">
                <a16:creationId xmlns:a16="http://schemas.microsoft.com/office/drawing/2014/main" id="{A580BA07-169E-5863-A8CD-52BDE4BAFB97}"/>
              </a:ext>
            </a:extLst>
          </p:cNvPr>
          <p:cNvSpPr txBox="1"/>
          <p:nvPr/>
        </p:nvSpPr>
        <p:spPr>
          <a:xfrm>
            <a:off x="5507187" y="3364158"/>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FUTSAL</a:t>
            </a:r>
          </a:p>
        </p:txBody>
      </p:sp>
      <p:sp>
        <p:nvSpPr>
          <p:cNvPr id="10" name="TextBox 9">
            <a:extLst>
              <a:ext uri="{FF2B5EF4-FFF2-40B4-BE49-F238E27FC236}">
                <a16:creationId xmlns:a16="http://schemas.microsoft.com/office/drawing/2014/main" id="{F026D181-BA5B-E0B6-3493-F76079312DBF}"/>
              </a:ext>
            </a:extLst>
          </p:cNvPr>
          <p:cNvSpPr txBox="1"/>
          <p:nvPr/>
        </p:nvSpPr>
        <p:spPr>
          <a:xfrm>
            <a:off x="5199420" y="4541517"/>
            <a:ext cx="6826335" cy="1200329"/>
          </a:xfrm>
          <a:prstGeom prst="rect">
            <a:avLst/>
          </a:prstGeom>
          <a:noFill/>
        </p:spPr>
        <p:txBody>
          <a:bodyPr wrap="square" rtlCol="0">
            <a:spAutoFit/>
          </a:bodyPr>
          <a:lstStyle/>
          <a:p>
            <a:r>
              <a:rPr lang="en-US" sz="3600" b="1" dirty="0"/>
              <a:t>FUTSAL</a:t>
            </a:r>
            <a:r>
              <a:rPr lang="en-US" sz="3600" dirty="0"/>
              <a:t>: n. AN INDOOR GAME 	BASED ON SOCCER</a:t>
            </a:r>
          </a:p>
        </p:txBody>
      </p:sp>
      <p:sp>
        <p:nvSpPr>
          <p:cNvPr id="16" name="TextBox 15">
            <a:extLst>
              <a:ext uri="{FF2B5EF4-FFF2-40B4-BE49-F238E27FC236}">
                <a16:creationId xmlns:a16="http://schemas.microsoft.com/office/drawing/2014/main" id="{EC9162B7-A53D-AB0D-524B-BEF0DB11CE00}"/>
              </a:ext>
            </a:extLst>
          </p:cNvPr>
          <p:cNvSpPr txBox="1"/>
          <p:nvPr/>
        </p:nvSpPr>
        <p:spPr>
          <a:xfrm>
            <a:off x="4666735" y="1093116"/>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CD0CC0C0-843F-E018-8CB3-3757DDD1E9AF}"/>
              </a:ext>
            </a:extLst>
          </p:cNvPr>
          <p:cNvSpPr txBox="1"/>
          <p:nvPr/>
        </p:nvSpPr>
        <p:spPr>
          <a:xfrm>
            <a:off x="10571558" y="3518046"/>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A49BEE72-3434-810F-09FD-33B6A66DFD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566" y="3312588"/>
            <a:ext cx="4842014" cy="3216228"/>
          </a:xfrm>
          <a:prstGeom prst="rect">
            <a:avLst/>
          </a:prstGeom>
        </p:spPr>
      </p:pic>
      <p:pic>
        <p:nvPicPr>
          <p:cNvPr id="5" name="Picture 4">
            <a:extLst>
              <a:ext uri="{FF2B5EF4-FFF2-40B4-BE49-F238E27FC236}">
                <a16:creationId xmlns:a16="http://schemas.microsoft.com/office/drawing/2014/main" id="{D3045736-D6CD-EE99-2728-EFC0CDD9B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105" y="75761"/>
            <a:ext cx="1228997" cy="1228997"/>
          </a:xfrm>
          <a:prstGeom prst="rect">
            <a:avLst/>
          </a:prstGeom>
        </p:spPr>
      </p:pic>
      <p:pic>
        <p:nvPicPr>
          <p:cNvPr id="11" name="Picture 10">
            <a:extLst>
              <a:ext uri="{FF2B5EF4-FFF2-40B4-BE49-F238E27FC236}">
                <a16:creationId xmlns:a16="http://schemas.microsoft.com/office/drawing/2014/main" id="{0052E5BA-CA7F-5845-5133-3545241250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6105" y="292796"/>
            <a:ext cx="1447285" cy="800320"/>
          </a:xfrm>
          <a:prstGeom prst="rect">
            <a:avLst/>
          </a:prstGeom>
        </p:spPr>
      </p:pic>
      <p:sp>
        <p:nvSpPr>
          <p:cNvPr id="12" name="Slide Number Placeholder 11">
            <a:extLst>
              <a:ext uri="{FF2B5EF4-FFF2-40B4-BE49-F238E27FC236}">
                <a16:creationId xmlns:a16="http://schemas.microsoft.com/office/drawing/2014/main" id="{3F916633-0C80-2E8F-EAFA-95B0F7425477}"/>
              </a:ext>
            </a:extLst>
          </p:cNvPr>
          <p:cNvSpPr>
            <a:spLocks noGrp="1"/>
          </p:cNvSpPr>
          <p:nvPr>
            <p:ph type="sldNum" sz="quarter" idx="12"/>
          </p:nvPr>
        </p:nvSpPr>
        <p:spPr/>
        <p:txBody>
          <a:bodyPr/>
          <a:lstStyle/>
          <a:p>
            <a:fld id="{1C64261B-DE4C-4901-962F-DE3891883C47}" type="slidenum">
              <a:rPr lang="en-US" smtClean="0"/>
              <a:t>47</a:t>
            </a:fld>
            <a:endParaRPr lang="en-US"/>
          </a:p>
        </p:txBody>
      </p:sp>
      <p:pic>
        <p:nvPicPr>
          <p:cNvPr id="13" name="Picture 12">
            <a:extLst>
              <a:ext uri="{FF2B5EF4-FFF2-40B4-BE49-F238E27FC236}">
                <a16:creationId xmlns:a16="http://schemas.microsoft.com/office/drawing/2014/main" id="{6C5BA817-3D9B-7412-7D21-52FB4AD0AB19}"/>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5778" b="91556" l="9778" r="92000">
                        <a14:foregroundMark x1="51556" y1="6222" x2="50222" y2="14667"/>
                        <a14:foregroundMark x1="5778" y1="50667" x2="65778" y2="53778"/>
                        <a14:foregroundMark x1="65778" y1="53778" x2="91111" y2="52889"/>
                        <a14:foregroundMark x1="91111" y1="52889" x2="92444" y2="52000"/>
                        <a14:foregroundMark x1="50222" y1="91556" x2="54667" y2="76889"/>
                        <a14:backgroundMark x1="51556" y1="4889" x2="51556" y2="4889"/>
                      </a14:backgroundRemoval>
                    </a14:imgEffect>
                  </a14:imgLayer>
                </a14:imgProps>
              </a:ext>
              <a:ext uri="{28A0092B-C50C-407E-A947-70E740481C1C}">
                <a14:useLocalDpi xmlns:a14="http://schemas.microsoft.com/office/drawing/2010/main"/>
              </a:ext>
            </a:extLst>
          </a:blip>
          <a:stretch>
            <a:fillRect/>
          </a:stretch>
        </p:blipFill>
        <p:spPr>
          <a:xfrm>
            <a:off x="8658112" y="75761"/>
            <a:ext cx="1324088" cy="1324088"/>
          </a:xfrm>
          <a:prstGeom prst="rect">
            <a:avLst/>
          </a:prstGeom>
        </p:spPr>
      </p:pic>
    </p:spTree>
    <p:extLst>
      <p:ext uri="{BB962C8B-B14F-4D97-AF65-F5344CB8AC3E}">
        <p14:creationId xmlns:p14="http://schemas.microsoft.com/office/powerpoint/2010/main" val="44532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G G O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C49335E4-3C05-F6D7-FEC3-67FE0795C51B}"/>
              </a:ext>
            </a:extLst>
          </p:cNvPr>
          <p:cNvSpPr>
            <a:spLocks noGrp="1"/>
          </p:cNvSpPr>
          <p:nvPr>
            <p:ph type="sldNum" sz="quarter" idx="12"/>
          </p:nvPr>
        </p:nvSpPr>
        <p:spPr/>
        <p:txBody>
          <a:bodyPr/>
          <a:lstStyle/>
          <a:p>
            <a:fld id="{1C64261B-DE4C-4901-962F-DE3891883C47}" type="slidenum">
              <a:rPr lang="en-US" smtClean="0"/>
              <a:t>48</a:t>
            </a:fld>
            <a:endParaRPr lang="en-US"/>
          </a:p>
        </p:txBody>
      </p:sp>
    </p:spTree>
    <p:extLst>
      <p:ext uri="{BB962C8B-B14F-4D97-AF65-F5344CB8AC3E}">
        <p14:creationId xmlns:p14="http://schemas.microsoft.com/office/powerpoint/2010/main" val="52612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GEOTAG</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573479" y="1951646"/>
            <a:ext cx="9510157" cy="1077218"/>
          </a:xfrm>
          <a:prstGeom prst="rect">
            <a:avLst/>
          </a:prstGeom>
          <a:noFill/>
        </p:spPr>
        <p:txBody>
          <a:bodyPr wrap="square" rtlCol="0">
            <a:spAutoFit/>
          </a:bodyPr>
          <a:lstStyle/>
          <a:p>
            <a:r>
              <a:rPr lang="en-US" sz="3200" b="1" dirty="0"/>
              <a:t>GEOTAG: v. </a:t>
            </a:r>
            <a:r>
              <a:rPr lang="en-US" sz="3200" dirty="0"/>
              <a:t>TO ADD GEOGRAPHIC METADATA TO A FILE</a:t>
            </a:r>
          </a:p>
          <a:p>
            <a:r>
              <a:rPr lang="en-US" sz="3200" dirty="0"/>
              <a:t>		(GEOTAGGED, GEOTAGGING)</a:t>
            </a:r>
          </a:p>
        </p:txBody>
      </p:sp>
      <p:sp>
        <p:nvSpPr>
          <p:cNvPr id="8" name="TextBox 7">
            <a:extLst>
              <a:ext uri="{FF2B5EF4-FFF2-40B4-BE49-F238E27FC236}">
                <a16:creationId xmlns:a16="http://schemas.microsoft.com/office/drawing/2014/main" id="{E9D4E35A-64A0-17D6-B58F-69B9A311A766}"/>
              </a:ext>
            </a:extLst>
          </p:cNvPr>
          <p:cNvSpPr txBox="1"/>
          <p:nvPr/>
        </p:nvSpPr>
        <p:spPr>
          <a:xfrm>
            <a:off x="8477284"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6A082FAA-902C-E3EA-8042-E456470B4E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1503" y="3028864"/>
            <a:ext cx="4253345" cy="3396769"/>
          </a:xfrm>
          <a:prstGeom prst="rect">
            <a:avLst/>
          </a:prstGeom>
        </p:spPr>
      </p:pic>
      <p:pic>
        <p:nvPicPr>
          <p:cNvPr id="4" name="Picture 3">
            <a:extLst>
              <a:ext uri="{FF2B5EF4-FFF2-40B4-BE49-F238E27FC236}">
                <a16:creationId xmlns:a16="http://schemas.microsoft.com/office/drawing/2014/main" id="{9C2BA8E6-ECAB-6127-EBCB-5C7B729295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59708" y="3429000"/>
            <a:ext cx="1663605" cy="707860"/>
          </a:xfrm>
          <a:prstGeom prst="rect">
            <a:avLst/>
          </a:prstGeom>
        </p:spPr>
      </p:pic>
      <p:sp>
        <p:nvSpPr>
          <p:cNvPr id="5" name="Slide Number Placeholder 4">
            <a:extLst>
              <a:ext uri="{FF2B5EF4-FFF2-40B4-BE49-F238E27FC236}">
                <a16:creationId xmlns:a16="http://schemas.microsoft.com/office/drawing/2014/main" id="{8FFBA6B5-B7D7-7637-7C19-4A68CB3D94EE}"/>
              </a:ext>
            </a:extLst>
          </p:cNvPr>
          <p:cNvSpPr>
            <a:spLocks noGrp="1"/>
          </p:cNvSpPr>
          <p:nvPr>
            <p:ph type="sldNum" sz="quarter" idx="12"/>
          </p:nvPr>
        </p:nvSpPr>
        <p:spPr/>
        <p:txBody>
          <a:bodyPr/>
          <a:lstStyle/>
          <a:p>
            <a:fld id="{1C64261B-DE4C-4901-962F-DE3891883C47}" type="slidenum">
              <a:rPr lang="en-US" smtClean="0"/>
              <a:t>49</a:t>
            </a:fld>
            <a:endParaRPr lang="en-US"/>
          </a:p>
        </p:txBody>
      </p:sp>
    </p:spTree>
    <p:extLst>
      <p:ext uri="{BB962C8B-B14F-4D97-AF65-F5344CB8AC3E}">
        <p14:creationId xmlns:p14="http://schemas.microsoft.com/office/powerpoint/2010/main" val="23045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E3139-493F-9609-E68A-2B4291C2EBD4}"/>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09C8DD5A-C14C-9BF8-E5FA-AA26B990220D}"/>
              </a:ext>
            </a:extLst>
          </p:cNvPr>
          <p:cNvSpPr txBox="1"/>
          <p:nvPr/>
        </p:nvSpPr>
        <p:spPr>
          <a:xfrm>
            <a:off x="795528" y="1225296"/>
            <a:ext cx="5157216" cy="923330"/>
          </a:xfrm>
          <a:prstGeom prst="rect">
            <a:avLst/>
          </a:prstGeom>
          <a:noFill/>
        </p:spPr>
        <p:txBody>
          <a:bodyPr wrap="square" rtlCol="0">
            <a:spAutoFit/>
          </a:bodyPr>
          <a:lstStyle/>
          <a:p>
            <a:r>
              <a:rPr lang="en-US" sz="5400" dirty="0">
                <a:latin typeface="Scramble" panose="020B0603050302020204" pitchFamily="34" charset="0"/>
              </a:rPr>
              <a:t>ADSORB</a:t>
            </a:r>
          </a:p>
        </p:txBody>
      </p:sp>
      <p:sp>
        <p:nvSpPr>
          <p:cNvPr id="4" name="TextBox 3">
            <a:extLst>
              <a:ext uri="{FF2B5EF4-FFF2-40B4-BE49-F238E27FC236}">
                <a16:creationId xmlns:a16="http://schemas.microsoft.com/office/drawing/2014/main" id="{0409C458-DDA9-00A9-C5E3-001928254E3D}"/>
              </a:ext>
            </a:extLst>
          </p:cNvPr>
          <p:cNvSpPr txBox="1"/>
          <p:nvPr/>
        </p:nvSpPr>
        <p:spPr>
          <a:xfrm>
            <a:off x="6452616" y="1225296"/>
            <a:ext cx="5157216" cy="923330"/>
          </a:xfrm>
          <a:prstGeom prst="rect">
            <a:avLst/>
          </a:prstGeom>
          <a:noFill/>
        </p:spPr>
        <p:txBody>
          <a:bodyPr wrap="square" rtlCol="0">
            <a:spAutoFit/>
          </a:bodyPr>
          <a:lstStyle/>
          <a:p>
            <a:r>
              <a:rPr lang="en-US" sz="5400" dirty="0">
                <a:latin typeface="Scramble" panose="020B0603050302020204" pitchFamily="34" charset="0"/>
              </a:rPr>
              <a:t>BOARDS</a:t>
            </a:r>
          </a:p>
        </p:txBody>
      </p:sp>
      <p:sp>
        <p:nvSpPr>
          <p:cNvPr id="5" name="TextBox 4">
            <a:extLst>
              <a:ext uri="{FF2B5EF4-FFF2-40B4-BE49-F238E27FC236}">
                <a16:creationId xmlns:a16="http://schemas.microsoft.com/office/drawing/2014/main" id="{51A068FA-DF61-3CD9-E910-88ADE88BA6AD}"/>
              </a:ext>
            </a:extLst>
          </p:cNvPr>
          <p:cNvSpPr txBox="1"/>
          <p:nvPr/>
        </p:nvSpPr>
        <p:spPr>
          <a:xfrm>
            <a:off x="795528" y="2849880"/>
            <a:ext cx="5157216" cy="923330"/>
          </a:xfrm>
          <a:prstGeom prst="rect">
            <a:avLst/>
          </a:prstGeom>
          <a:noFill/>
        </p:spPr>
        <p:txBody>
          <a:bodyPr wrap="square" rtlCol="0">
            <a:spAutoFit/>
          </a:bodyPr>
          <a:lstStyle/>
          <a:p>
            <a:r>
              <a:rPr lang="en-US" sz="5400" dirty="0">
                <a:latin typeface="Scramble" panose="020B0603050302020204" pitchFamily="34" charset="0"/>
              </a:rPr>
              <a:t>BROADS</a:t>
            </a:r>
          </a:p>
        </p:txBody>
      </p:sp>
      <p:sp>
        <p:nvSpPr>
          <p:cNvPr id="6" name="TextBox 5">
            <a:extLst>
              <a:ext uri="{FF2B5EF4-FFF2-40B4-BE49-F238E27FC236}">
                <a16:creationId xmlns:a16="http://schemas.microsoft.com/office/drawing/2014/main" id="{F9050524-AE6E-9D40-E389-4CF4AD23070F}"/>
              </a:ext>
            </a:extLst>
          </p:cNvPr>
          <p:cNvSpPr txBox="1"/>
          <p:nvPr/>
        </p:nvSpPr>
        <p:spPr>
          <a:xfrm>
            <a:off x="6452616" y="2849880"/>
            <a:ext cx="5157216" cy="923330"/>
          </a:xfrm>
          <a:prstGeom prst="rect">
            <a:avLst/>
          </a:prstGeom>
          <a:noFill/>
        </p:spPr>
        <p:txBody>
          <a:bodyPr wrap="square" rtlCol="0">
            <a:spAutoFit/>
          </a:bodyPr>
          <a:lstStyle/>
          <a:p>
            <a:r>
              <a:rPr lang="en-US" sz="5400" dirty="0">
                <a:latin typeface="Scramble" panose="020B0603050302020204" pitchFamily="34" charset="0"/>
              </a:rPr>
              <a:t>DOBRAS</a:t>
            </a:r>
          </a:p>
        </p:txBody>
      </p:sp>
      <p:sp>
        <p:nvSpPr>
          <p:cNvPr id="7" name="TextBox 6">
            <a:extLst>
              <a:ext uri="{FF2B5EF4-FFF2-40B4-BE49-F238E27FC236}">
                <a16:creationId xmlns:a16="http://schemas.microsoft.com/office/drawing/2014/main" id="{7379F536-B8FB-BBE1-DAA5-57513C302EA7}"/>
              </a:ext>
            </a:extLst>
          </p:cNvPr>
          <p:cNvSpPr txBox="1"/>
          <p:nvPr/>
        </p:nvSpPr>
        <p:spPr>
          <a:xfrm>
            <a:off x="5560314" y="2194191"/>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81883F72-5F62-EC5C-6061-7B5204D8CB0C}"/>
              </a:ext>
            </a:extLst>
          </p:cNvPr>
          <p:cNvSpPr txBox="1"/>
          <p:nvPr/>
        </p:nvSpPr>
        <p:spPr>
          <a:xfrm>
            <a:off x="3470910" y="4795125"/>
            <a:ext cx="5560314" cy="646331"/>
          </a:xfrm>
          <a:prstGeom prst="rect">
            <a:avLst/>
          </a:prstGeom>
          <a:noFill/>
        </p:spPr>
        <p:txBody>
          <a:bodyPr wrap="square" rtlCol="0">
            <a:spAutoFit/>
          </a:bodyPr>
          <a:lstStyle/>
          <a:p>
            <a:r>
              <a:rPr lang="en-US" sz="3600" dirty="0"/>
              <a:t>But maybe you should play:</a:t>
            </a:r>
          </a:p>
        </p:txBody>
      </p:sp>
      <p:sp>
        <p:nvSpPr>
          <p:cNvPr id="9" name="TextBox 8">
            <a:extLst>
              <a:ext uri="{FF2B5EF4-FFF2-40B4-BE49-F238E27FC236}">
                <a16:creationId xmlns:a16="http://schemas.microsoft.com/office/drawing/2014/main" id="{A580BA07-169E-5863-A8CD-52BDE4BAFB97}"/>
              </a:ext>
            </a:extLst>
          </p:cNvPr>
          <p:cNvSpPr txBox="1"/>
          <p:nvPr/>
        </p:nvSpPr>
        <p:spPr>
          <a:xfrm>
            <a:off x="3581400" y="5349317"/>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ADORBS</a:t>
            </a:r>
          </a:p>
        </p:txBody>
      </p:sp>
      <p:sp>
        <p:nvSpPr>
          <p:cNvPr id="10" name="TextBox 9">
            <a:extLst>
              <a:ext uri="{FF2B5EF4-FFF2-40B4-BE49-F238E27FC236}">
                <a16:creationId xmlns:a16="http://schemas.microsoft.com/office/drawing/2014/main" id="{F026D181-BA5B-E0B6-3493-F76079312DBF}"/>
              </a:ext>
            </a:extLst>
          </p:cNvPr>
          <p:cNvSpPr txBox="1"/>
          <p:nvPr/>
        </p:nvSpPr>
        <p:spPr>
          <a:xfrm>
            <a:off x="3780282" y="6268705"/>
            <a:ext cx="5560314" cy="646331"/>
          </a:xfrm>
          <a:prstGeom prst="rect">
            <a:avLst/>
          </a:prstGeom>
          <a:noFill/>
        </p:spPr>
        <p:txBody>
          <a:bodyPr wrap="square" rtlCol="0">
            <a:spAutoFit/>
          </a:bodyPr>
          <a:lstStyle/>
          <a:p>
            <a:r>
              <a:rPr lang="en-US" sz="3600" b="1" dirty="0"/>
              <a:t>ADORBS</a:t>
            </a:r>
            <a:r>
              <a:rPr lang="en-US" sz="3600" dirty="0"/>
              <a:t>: adj. ADORABLE</a:t>
            </a:r>
          </a:p>
        </p:txBody>
      </p:sp>
      <p:sp>
        <p:nvSpPr>
          <p:cNvPr id="11" name="TextBox 10">
            <a:extLst>
              <a:ext uri="{FF2B5EF4-FFF2-40B4-BE49-F238E27FC236}">
                <a16:creationId xmlns:a16="http://schemas.microsoft.com/office/drawing/2014/main" id="{3D2136CB-36C3-6C6F-22A8-9539AE9AC0A7}"/>
              </a:ext>
            </a:extLst>
          </p:cNvPr>
          <p:cNvSpPr txBox="1"/>
          <p:nvPr/>
        </p:nvSpPr>
        <p:spPr>
          <a:xfrm>
            <a:off x="7805928" y="6009167"/>
            <a:ext cx="1234440" cy="307777"/>
          </a:xfrm>
          <a:prstGeom prst="rect">
            <a:avLst/>
          </a:prstGeom>
          <a:noFill/>
        </p:spPr>
        <p:txBody>
          <a:bodyPr wrap="square" rtlCol="0">
            <a:spAutoFit/>
          </a:bodyPr>
          <a:lstStyle/>
          <a:p>
            <a:r>
              <a:rPr lang="en-US" sz="1400" b="1" dirty="0"/>
              <a:t>STICKY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6888099" y="3748581"/>
            <a:ext cx="4392930" cy="954107"/>
          </a:xfrm>
          <a:prstGeom prst="rect">
            <a:avLst/>
          </a:prstGeom>
          <a:noFill/>
        </p:spPr>
        <p:txBody>
          <a:bodyPr wrap="square" rtlCol="0">
            <a:spAutoFit/>
          </a:bodyPr>
          <a:lstStyle/>
          <a:p>
            <a:r>
              <a:rPr lang="en-US" sz="2800" b="1" dirty="0"/>
              <a:t>DOBRAS</a:t>
            </a:r>
            <a:r>
              <a:rPr lang="en-US" sz="2800" dirty="0"/>
              <a:t>: pl. of </a:t>
            </a:r>
            <a:r>
              <a:rPr lang="en-US" sz="2800" u="sng" dirty="0"/>
              <a:t>DOBRA</a:t>
            </a:r>
            <a:r>
              <a:rPr lang="en-US" sz="2800" dirty="0"/>
              <a:t>, A PORTUGUESE GOLD COIN</a:t>
            </a:r>
          </a:p>
        </p:txBody>
      </p:sp>
      <p:sp>
        <p:nvSpPr>
          <p:cNvPr id="13" name="TextBox 12">
            <a:extLst>
              <a:ext uri="{FF2B5EF4-FFF2-40B4-BE49-F238E27FC236}">
                <a16:creationId xmlns:a16="http://schemas.microsoft.com/office/drawing/2014/main" id="{9CC078A2-DF1A-4E49-0D50-EF280FED0E19}"/>
              </a:ext>
            </a:extLst>
          </p:cNvPr>
          <p:cNvSpPr txBox="1"/>
          <p:nvPr/>
        </p:nvSpPr>
        <p:spPr>
          <a:xfrm>
            <a:off x="10814685" y="1086989"/>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37100527-5A5F-CE8C-3C75-6A7359764217}"/>
              </a:ext>
            </a:extLst>
          </p:cNvPr>
          <p:cNvSpPr txBox="1"/>
          <p:nvPr/>
        </p:nvSpPr>
        <p:spPr>
          <a:xfrm>
            <a:off x="10796016" y="2742538"/>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5" name="TextBox 14">
            <a:extLst>
              <a:ext uri="{FF2B5EF4-FFF2-40B4-BE49-F238E27FC236}">
                <a16:creationId xmlns:a16="http://schemas.microsoft.com/office/drawing/2014/main" id="{92793743-FC7B-8B7B-DA0E-A083313D1C30}"/>
              </a:ext>
            </a:extLst>
          </p:cNvPr>
          <p:cNvSpPr txBox="1"/>
          <p:nvPr/>
        </p:nvSpPr>
        <p:spPr>
          <a:xfrm>
            <a:off x="5126736" y="2743319"/>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EC9162B7-A53D-AB0D-524B-BEF0DB11CE00}"/>
              </a:ext>
            </a:extLst>
          </p:cNvPr>
          <p:cNvSpPr txBox="1"/>
          <p:nvPr/>
        </p:nvSpPr>
        <p:spPr>
          <a:xfrm>
            <a:off x="606552" y="2740271"/>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7" name="Picture 16">
            <a:extLst>
              <a:ext uri="{FF2B5EF4-FFF2-40B4-BE49-F238E27FC236}">
                <a16:creationId xmlns:a16="http://schemas.microsoft.com/office/drawing/2014/main" id="{5D626DE0-3C09-F96D-8722-A5B31BA7D2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015" y="5052819"/>
            <a:ext cx="1805181" cy="1805181"/>
          </a:xfrm>
          <a:prstGeom prst="rect">
            <a:avLst/>
          </a:prstGeom>
        </p:spPr>
      </p:pic>
      <p:sp>
        <p:nvSpPr>
          <p:cNvPr id="19" name="TextBox 18">
            <a:extLst>
              <a:ext uri="{FF2B5EF4-FFF2-40B4-BE49-F238E27FC236}">
                <a16:creationId xmlns:a16="http://schemas.microsoft.com/office/drawing/2014/main" id="{8E24434B-B522-C82E-1DAF-F3374E99F91C}"/>
              </a:ext>
            </a:extLst>
          </p:cNvPr>
          <p:cNvSpPr txBox="1"/>
          <p:nvPr/>
        </p:nvSpPr>
        <p:spPr>
          <a:xfrm>
            <a:off x="5364263" y="1339758"/>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pic>
        <p:nvPicPr>
          <p:cNvPr id="20" name="Picture 19">
            <a:extLst>
              <a:ext uri="{FF2B5EF4-FFF2-40B4-BE49-F238E27FC236}">
                <a16:creationId xmlns:a16="http://schemas.microsoft.com/office/drawing/2014/main" id="{E04A3384-2E37-7BF1-B42C-1F03979E3AF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77" b="96053" l="0" r="98206">
                        <a14:foregroundMark x1="11842" y1="18421" x2="83732" y2="64474"/>
                        <a14:foregroundMark x1="83732" y1="64474" x2="89474" y2="79067"/>
                        <a14:foregroundMark x1="63038" y1="3110" x2="35526" y2="86364"/>
                        <a14:foregroundMark x1="35526" y1="86364" x2="35646" y2="95574"/>
                        <a14:foregroundMark x1="35646" y1="95574" x2="36005" y2="96172"/>
                        <a14:foregroundMark x1="0" y1="48206" x2="98206" y2="48206"/>
                        <a14:foregroundMark x1="75957" y1="8971" x2="58014" y2="32895"/>
                        <a14:foregroundMark x1="50120" y1="1077" x2="49880" y2="26914"/>
                        <a14:foregroundMark x1="49880" y1="26914" x2="49880" y2="26914"/>
                      </a14:backgroundRemoval>
                    </a14:imgEffect>
                  </a14:imgLayer>
                </a14:imgProps>
              </a:ext>
              <a:ext uri="{28A0092B-C50C-407E-A947-70E740481C1C}">
                <a14:useLocalDpi xmlns:a14="http://schemas.microsoft.com/office/drawing/2010/main"/>
              </a:ext>
            </a:extLst>
          </a:blip>
          <a:stretch>
            <a:fillRect/>
          </a:stretch>
        </p:blipFill>
        <p:spPr>
          <a:xfrm>
            <a:off x="11079974" y="3486308"/>
            <a:ext cx="950146" cy="950146"/>
          </a:xfrm>
          <a:prstGeom prst="rect">
            <a:avLst/>
          </a:prstGeom>
        </p:spPr>
      </p:pic>
      <p:pic>
        <p:nvPicPr>
          <p:cNvPr id="21" name="Picture 20">
            <a:extLst>
              <a:ext uri="{FF2B5EF4-FFF2-40B4-BE49-F238E27FC236}">
                <a16:creationId xmlns:a16="http://schemas.microsoft.com/office/drawing/2014/main" id="{DFB6C6A9-5A47-06D9-E6F2-171CE62DD99B}"/>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77" b="96053" l="0" r="98206">
                        <a14:foregroundMark x1="11842" y1="18421" x2="83732" y2="64474"/>
                        <a14:foregroundMark x1="83732" y1="64474" x2="89474" y2="79067"/>
                        <a14:foregroundMark x1="63038" y1="3110" x2="35526" y2="86364"/>
                        <a14:foregroundMark x1="35526" y1="86364" x2="35646" y2="95574"/>
                        <a14:foregroundMark x1="35646" y1="95574" x2="36005" y2="96172"/>
                        <a14:foregroundMark x1="0" y1="48206" x2="98206" y2="48206"/>
                        <a14:foregroundMark x1="75957" y1="8971" x2="58014" y2="32895"/>
                        <a14:foregroundMark x1="50120" y1="1077" x2="49880" y2="26914"/>
                        <a14:foregroundMark x1="49880" y1="26914" x2="49880" y2="26914"/>
                      </a14:backgroundRemoval>
                    </a14:imgEffect>
                  </a14:imgLayer>
                </a14:imgProps>
              </a:ext>
              <a:ext uri="{28A0092B-C50C-407E-A947-70E740481C1C}">
                <a14:useLocalDpi xmlns:a14="http://schemas.microsoft.com/office/drawing/2010/main"/>
              </a:ext>
            </a:extLst>
          </a:blip>
          <a:stretch>
            <a:fillRect/>
          </a:stretch>
        </p:blipFill>
        <p:spPr>
          <a:xfrm>
            <a:off x="10878918" y="4096464"/>
            <a:ext cx="950146" cy="950146"/>
          </a:xfrm>
          <a:prstGeom prst="rect">
            <a:avLst/>
          </a:prstGeom>
        </p:spPr>
      </p:pic>
      <p:pic>
        <p:nvPicPr>
          <p:cNvPr id="22" name="Picture 21">
            <a:extLst>
              <a:ext uri="{FF2B5EF4-FFF2-40B4-BE49-F238E27FC236}">
                <a16:creationId xmlns:a16="http://schemas.microsoft.com/office/drawing/2014/main" id="{E2D35CE8-248D-11FC-0C55-2756BFC8A6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2015" y="4474464"/>
            <a:ext cx="1805181" cy="595827"/>
          </a:xfrm>
          <a:prstGeom prst="rect">
            <a:avLst/>
          </a:prstGeom>
        </p:spPr>
      </p:pic>
      <p:sp>
        <p:nvSpPr>
          <p:cNvPr id="18" name="Slide Number Placeholder 17">
            <a:extLst>
              <a:ext uri="{FF2B5EF4-FFF2-40B4-BE49-F238E27FC236}">
                <a16:creationId xmlns:a16="http://schemas.microsoft.com/office/drawing/2014/main" id="{97BF5241-60CF-7E0A-BCEA-AC27BEC217D9}"/>
              </a:ext>
            </a:extLst>
          </p:cNvPr>
          <p:cNvSpPr>
            <a:spLocks noGrp="1"/>
          </p:cNvSpPr>
          <p:nvPr>
            <p:ph type="sldNum" sz="quarter" idx="12"/>
          </p:nvPr>
        </p:nvSpPr>
        <p:spPr/>
        <p:txBody>
          <a:bodyPr/>
          <a:lstStyle/>
          <a:p>
            <a:fld id="{1C64261B-DE4C-4901-962F-DE3891883C47}" type="slidenum">
              <a:rPr lang="en-US" smtClean="0"/>
              <a:t>5</a:t>
            </a:fld>
            <a:endParaRPr lang="en-US"/>
          </a:p>
        </p:txBody>
      </p:sp>
    </p:spTree>
    <p:extLst>
      <p:ext uri="{BB962C8B-B14F-4D97-AF65-F5344CB8AC3E}">
        <p14:creationId xmlns:p14="http://schemas.microsoft.com/office/powerpoint/2010/main" val="92486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5" grpId="0"/>
      <p:bldP spid="16"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G E M N T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4A451D5B-5A97-6E4E-A3A6-FD8D8088395F}"/>
              </a:ext>
            </a:extLst>
          </p:cNvPr>
          <p:cNvSpPr>
            <a:spLocks noGrp="1"/>
          </p:cNvSpPr>
          <p:nvPr>
            <p:ph type="sldNum" sz="quarter" idx="12"/>
          </p:nvPr>
        </p:nvSpPr>
        <p:spPr/>
        <p:txBody>
          <a:bodyPr/>
          <a:lstStyle/>
          <a:p>
            <a:fld id="{1C64261B-DE4C-4901-962F-DE3891883C47}" type="slidenum">
              <a:rPr lang="en-US" smtClean="0"/>
              <a:t>50</a:t>
            </a:fld>
            <a:endParaRPr lang="en-US"/>
          </a:p>
        </p:txBody>
      </p:sp>
    </p:spTree>
    <p:extLst>
      <p:ext uri="{BB962C8B-B14F-4D97-AF65-F5344CB8AC3E}">
        <p14:creationId xmlns:p14="http://schemas.microsoft.com/office/powerpoint/2010/main" val="393170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C4E267-2143-2ABE-405A-4BCA7D90A2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966" y="3774872"/>
            <a:ext cx="3939376" cy="2954532"/>
          </a:xfrm>
          <a:prstGeom prst="rect">
            <a:avLst/>
          </a:prstGeom>
        </p:spPr>
      </p:pic>
      <p:sp>
        <p:nvSpPr>
          <p:cNvPr id="3" name="TextBox 2">
            <a:extLst>
              <a:ext uri="{FF2B5EF4-FFF2-40B4-BE49-F238E27FC236}">
                <a16:creationId xmlns:a16="http://schemas.microsoft.com/office/drawing/2014/main" id="{09C8DD5A-C14C-9BF8-E5FA-AA26B990220D}"/>
              </a:ext>
            </a:extLst>
          </p:cNvPr>
          <p:cNvSpPr txBox="1"/>
          <p:nvPr/>
        </p:nvSpPr>
        <p:spPr>
          <a:xfrm>
            <a:off x="4896325"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GNETUM</a:t>
            </a:r>
          </a:p>
        </p:txBody>
      </p:sp>
      <p:sp>
        <p:nvSpPr>
          <p:cNvPr id="12" name="TextBox 11">
            <a:extLst>
              <a:ext uri="{FF2B5EF4-FFF2-40B4-BE49-F238E27FC236}">
                <a16:creationId xmlns:a16="http://schemas.microsoft.com/office/drawing/2014/main" id="{E647BAC3-047A-DB47-B2B7-5C3B50453D2E}"/>
              </a:ext>
            </a:extLst>
          </p:cNvPr>
          <p:cNvSpPr txBox="1"/>
          <p:nvPr/>
        </p:nvSpPr>
        <p:spPr>
          <a:xfrm>
            <a:off x="5235611" y="5512590"/>
            <a:ext cx="6319259" cy="584775"/>
          </a:xfrm>
          <a:prstGeom prst="rect">
            <a:avLst/>
          </a:prstGeom>
          <a:noFill/>
        </p:spPr>
        <p:txBody>
          <a:bodyPr wrap="square" rtlCol="0">
            <a:spAutoFit/>
          </a:bodyPr>
          <a:lstStyle/>
          <a:p>
            <a:r>
              <a:rPr lang="en-US" sz="3200" b="1" dirty="0"/>
              <a:t>GNETUM: n. </a:t>
            </a:r>
            <a:r>
              <a:rPr lang="en-US" sz="3200" dirty="0"/>
              <a:t>A TROPICAL TREE</a:t>
            </a:r>
          </a:p>
        </p:txBody>
      </p:sp>
      <p:sp>
        <p:nvSpPr>
          <p:cNvPr id="5" name="TextBox 4">
            <a:extLst>
              <a:ext uri="{FF2B5EF4-FFF2-40B4-BE49-F238E27FC236}">
                <a16:creationId xmlns:a16="http://schemas.microsoft.com/office/drawing/2014/main" id="{0C688B92-0889-01A0-CFEB-D68876297C8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2A924390-B75D-C571-BCF6-F93C7A9CBEA2}"/>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NUTMEG</a:t>
            </a:r>
          </a:p>
        </p:txBody>
      </p:sp>
      <p:sp>
        <p:nvSpPr>
          <p:cNvPr id="7" name="TextBox 6">
            <a:extLst>
              <a:ext uri="{FF2B5EF4-FFF2-40B4-BE49-F238E27FC236}">
                <a16:creationId xmlns:a16="http://schemas.microsoft.com/office/drawing/2014/main" id="{1556EE7B-C68D-BCC5-EECC-C5DE90B00CC6}"/>
              </a:ext>
            </a:extLst>
          </p:cNvPr>
          <p:cNvSpPr txBox="1"/>
          <p:nvPr/>
        </p:nvSpPr>
        <p:spPr>
          <a:xfrm>
            <a:off x="3901509" y="3128541"/>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F034BE5-C7C4-C891-1AA3-13419828D79F}"/>
              </a:ext>
            </a:extLst>
          </p:cNvPr>
          <p:cNvSpPr txBox="1"/>
          <p:nvPr/>
        </p:nvSpPr>
        <p:spPr>
          <a:xfrm>
            <a:off x="3161270" y="2051323"/>
            <a:ext cx="6445532" cy="1077218"/>
          </a:xfrm>
          <a:prstGeom prst="rect">
            <a:avLst/>
          </a:prstGeom>
          <a:noFill/>
        </p:spPr>
        <p:txBody>
          <a:bodyPr wrap="square" rtlCol="0">
            <a:spAutoFit/>
          </a:bodyPr>
          <a:lstStyle/>
          <a:p>
            <a:r>
              <a:rPr lang="en-US" sz="3200" b="1" dirty="0"/>
              <a:t>NUTMEG: </a:t>
            </a:r>
            <a:r>
              <a:rPr lang="en-US" sz="3200" dirty="0"/>
              <a:t>n. AN AROMATIC SEED USED AS A SPICE (adj. NUTMEGGY)</a:t>
            </a:r>
          </a:p>
        </p:txBody>
      </p:sp>
      <p:sp>
        <p:nvSpPr>
          <p:cNvPr id="4" name="TextBox 3">
            <a:extLst>
              <a:ext uri="{FF2B5EF4-FFF2-40B4-BE49-F238E27FC236}">
                <a16:creationId xmlns:a16="http://schemas.microsoft.com/office/drawing/2014/main" id="{55EA25BF-3806-A51E-91A2-3DBEBD5F3DCD}"/>
              </a:ext>
            </a:extLst>
          </p:cNvPr>
          <p:cNvSpPr txBox="1"/>
          <p:nvPr/>
        </p:nvSpPr>
        <p:spPr>
          <a:xfrm>
            <a:off x="8739949" y="1095361"/>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8" name="TextBox 7">
            <a:extLst>
              <a:ext uri="{FF2B5EF4-FFF2-40B4-BE49-F238E27FC236}">
                <a16:creationId xmlns:a16="http://schemas.microsoft.com/office/drawing/2014/main" id="{B3C27980-F34B-19A1-7DF5-1B4BDD198704}"/>
              </a:ext>
            </a:extLst>
          </p:cNvPr>
          <p:cNvSpPr txBox="1"/>
          <p:nvPr/>
        </p:nvSpPr>
        <p:spPr>
          <a:xfrm>
            <a:off x="10622182" y="451614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9D328D64-0D2A-0397-5023-0DE0ECC25B3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780" b="100000" l="833" r="100000">
                        <a14:foregroundMark x1="5648" y1="24332" x2="5648" y2="56973"/>
                        <a14:foregroundMark x1="15370" y1="6528" x2="9722" y2="5638"/>
                        <a14:foregroundMark x1="9722" y1="5638" x2="4907" y2="20772"/>
                        <a14:foregroundMark x1="4907" y1="20772" x2="2593" y2="41543"/>
                        <a14:foregroundMark x1="2593" y1="41543" x2="3796" y2="59050"/>
                        <a14:foregroundMark x1="3796" y1="59050" x2="10556" y2="68843"/>
                        <a14:foregroundMark x1="10556" y1="68843" x2="14259" y2="67359"/>
                        <a14:foregroundMark x1="3148" y1="19288" x2="7500" y2="24036"/>
                        <a14:foregroundMark x1="926" y1="40059" x2="6019" y2="40653"/>
                        <a14:foregroundMark x1="38241" y1="92878" x2="47500" y2="91098"/>
                        <a14:foregroundMark x1="58241" y1="89021" x2="60556" y2="88131"/>
                        <a14:foregroundMark x1="61111" y1="91098" x2="66389" y2="91988"/>
                        <a14:foregroundMark x1="63704" y1="93769" x2="66389" y2="93769"/>
                        <a14:foregroundMark x1="81481" y1="93769" x2="83241" y2="70920"/>
                        <a14:foregroundMark x1="63056" y1="96142" x2="70741" y2="93769"/>
                        <a14:foregroundMark x1="70741" y1="93769" x2="70741" y2="93769"/>
                        <a14:foregroundMark x1="27130" y1="94955" x2="33148" y2="96142"/>
                        <a14:foregroundMark x1="38241" y1="95549" x2="45556" y2="97033"/>
                        <a14:foregroundMark x1="46574" y1="96142" x2="50648" y2="99110"/>
                        <a14:foregroundMark x1="19184" y1="88158" x2="35918" y2="85526"/>
                        <a14:foregroundMark x1="35918" y1="85526" x2="84082" y2="86842"/>
                        <a14:foregroundMark x1="81633" y1="10526" x2="99184" y2="9211"/>
                        <a14:foregroundMark x1="99184" y1="9211" x2="99184" y2="9211"/>
                      </a14:backgroundRemoval>
                    </a14:imgEffect>
                  </a14:imgLayer>
                </a14:imgProps>
              </a:ext>
              <a:ext uri="{28A0092B-C50C-407E-A947-70E740481C1C}">
                <a14:useLocalDpi xmlns:a14="http://schemas.microsoft.com/office/drawing/2010/main"/>
              </a:ext>
            </a:extLst>
          </a:blip>
          <a:srcRect/>
          <a:stretch/>
        </p:blipFill>
        <p:spPr>
          <a:xfrm>
            <a:off x="349011" y="5976028"/>
            <a:ext cx="2414067" cy="753376"/>
          </a:xfrm>
          <a:prstGeom prst="rect">
            <a:avLst/>
          </a:prstGeom>
        </p:spPr>
      </p:pic>
      <p:pic>
        <p:nvPicPr>
          <p:cNvPr id="11" name="Picture 10">
            <a:extLst>
              <a:ext uri="{FF2B5EF4-FFF2-40B4-BE49-F238E27FC236}">
                <a16:creationId xmlns:a16="http://schemas.microsoft.com/office/drawing/2014/main" id="{A66B1E5E-0B21-51DF-D57A-78CA1FF74C22}"/>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2167" b="96083" l="10000" r="90000">
                        <a14:foregroundMark x1="50542" y1="2167" x2="54583" y2="32458"/>
                        <a14:foregroundMark x1="46750" y1="96083" x2="51542" y2="62167"/>
                        <a14:foregroundMark x1="17500" y1="54042" x2="29375" y2="59875"/>
                        <a14:foregroundMark x1="18208" y1="41167" x2="20667" y2="83333"/>
                        <a14:foregroundMark x1="45333" y1="71875" x2="71833" y2="70583"/>
                        <a14:foregroundMark x1="55750" y1="55792" x2="69375" y2="51292"/>
                        <a14:foregroundMark x1="57333" y1="45958" x2="65833" y2="64167"/>
                        <a14:foregroundMark x1="65833" y1="64167" x2="66625" y2="69292"/>
                        <a14:foregroundMark x1="66917" y1="48708" x2="59375" y2="60583"/>
                        <a14:foregroundMark x1="59375" y1="60583" x2="56583" y2="54208"/>
                        <a14:foregroundMark x1="56583" y1="54208" x2="64500" y2="51875"/>
                        <a14:foregroundMark x1="64500" y1="51875" x2="45583" y2="71708"/>
                        <a14:foregroundMark x1="45583" y1="71708" x2="65583" y2="71000"/>
                        <a14:foregroundMark x1="65583" y1="71000" x2="37000" y2="71083"/>
                        <a14:foregroundMark x1="37000" y1="71083" x2="48083" y2="77583"/>
                        <a14:foregroundMark x1="48083" y1="77583" x2="49000" y2="85958"/>
                        <a14:foregroundMark x1="49000" y1="85958" x2="42250" y2="89875"/>
                        <a14:foregroundMark x1="42250" y1="89875" x2="37042" y2="84667"/>
                        <a14:foregroundMark x1="37042" y1="84667" x2="46750" y2="85375"/>
                        <a14:foregroundMark x1="46750" y1="85375" x2="39583" y2="86375"/>
                        <a14:foregroundMark x1="39583" y1="86375" x2="39792" y2="85667"/>
                        <a14:foregroundMark x1="44583" y1="70000" x2="67042" y2="67958"/>
                        <a14:foregroundMark x1="38375" y1="74500" x2="45917" y2="74500"/>
                        <a14:foregroundMark x1="45917" y1="74500" x2="64875" y2="74042"/>
                        <a14:foregroundMark x1="47500" y1="49708" x2="66417" y2="46708"/>
                        <a14:foregroundMark x1="66417" y1="46708" x2="58000" y2="48250"/>
                        <a14:foregroundMark x1="58000" y1="48250" x2="59667" y2="48417"/>
                      </a14:backgroundRemoval>
                    </a14:imgEffect>
                  </a14:imgLayer>
                </a14:imgProps>
              </a:ext>
              <a:ext uri="{28A0092B-C50C-407E-A947-70E740481C1C}">
                <a14:useLocalDpi xmlns:a14="http://schemas.microsoft.com/office/drawing/2010/main"/>
              </a:ext>
            </a:extLst>
          </a:blip>
          <a:stretch>
            <a:fillRect/>
          </a:stretch>
        </p:blipFill>
        <p:spPr>
          <a:xfrm>
            <a:off x="9892748" y="551733"/>
            <a:ext cx="1918252" cy="1918252"/>
          </a:xfrm>
          <a:prstGeom prst="rect">
            <a:avLst/>
          </a:prstGeom>
        </p:spPr>
      </p:pic>
      <p:pic>
        <p:nvPicPr>
          <p:cNvPr id="13" name="Picture 12">
            <a:extLst>
              <a:ext uri="{FF2B5EF4-FFF2-40B4-BE49-F238E27FC236}">
                <a16:creationId xmlns:a16="http://schemas.microsoft.com/office/drawing/2014/main" id="{574753CA-D87A-1577-4018-5D3DED2E525E}"/>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278" b="92351" l="7000" r="94438">
                        <a14:foregroundMark x1="50125" y1="9419" x2="47625" y2="27337"/>
                        <a14:foregroundMark x1="94438" y1="17918" x2="72313" y2="40652"/>
                        <a14:foregroundMark x1="7000" y1="76204" x2="24500" y2="75779"/>
                        <a14:foregroundMark x1="29313" y1="92351" x2="31063" y2="78824"/>
                        <a14:backgroundMark x1="38000" y1="57861" x2="38000" y2="57861"/>
                        <a14:backgroundMark x1="37625" y1="58286" x2="40688" y2="58711"/>
                        <a14:backgroundMark x1="43375" y1="57011" x2="42438" y2="62890"/>
                        <a14:backgroundMark x1="45125" y1="66360" x2="50750" y2="79037"/>
                        <a14:backgroundMark x1="50750" y1="79037" x2="59750" y2="86261"/>
                        <a14:backgroundMark x1="60188" y1="40227" x2="60188" y2="40227"/>
                        <a14:backgroundMark x1="59188" y1="39731" x2="60000" y2="39943"/>
                      </a14:backgroundRemoval>
                    </a14:imgEffect>
                  </a14:imgLayer>
                </a14:imgProps>
              </a:ext>
              <a:ext uri="{28A0092B-C50C-407E-A947-70E740481C1C}">
                <a14:useLocalDpi xmlns:a14="http://schemas.microsoft.com/office/drawing/2010/main"/>
              </a:ext>
            </a:extLst>
          </a:blip>
          <a:stretch>
            <a:fillRect/>
          </a:stretch>
        </p:blipFill>
        <p:spPr>
          <a:xfrm>
            <a:off x="9694482" y="2008907"/>
            <a:ext cx="1197550" cy="1056838"/>
          </a:xfrm>
          <a:prstGeom prst="rect">
            <a:avLst/>
          </a:prstGeom>
        </p:spPr>
      </p:pic>
      <p:sp>
        <p:nvSpPr>
          <p:cNvPr id="14" name="Slide Number Placeholder 13">
            <a:extLst>
              <a:ext uri="{FF2B5EF4-FFF2-40B4-BE49-F238E27FC236}">
                <a16:creationId xmlns:a16="http://schemas.microsoft.com/office/drawing/2014/main" id="{E50B4CF6-B8E9-A8FB-481C-FDD145681834}"/>
              </a:ext>
            </a:extLst>
          </p:cNvPr>
          <p:cNvSpPr>
            <a:spLocks noGrp="1"/>
          </p:cNvSpPr>
          <p:nvPr>
            <p:ph type="sldNum" sz="quarter" idx="12"/>
          </p:nvPr>
        </p:nvSpPr>
        <p:spPr/>
        <p:txBody>
          <a:bodyPr/>
          <a:lstStyle/>
          <a:p>
            <a:fld id="{1C64261B-DE4C-4901-962F-DE3891883C47}" type="slidenum">
              <a:rPr lang="en-US" smtClean="0"/>
              <a:t>51</a:t>
            </a:fld>
            <a:endParaRPr lang="en-US"/>
          </a:p>
        </p:txBody>
      </p:sp>
      <p:pic>
        <p:nvPicPr>
          <p:cNvPr id="15" name="Picture 14">
            <a:extLst>
              <a:ext uri="{FF2B5EF4-FFF2-40B4-BE49-F238E27FC236}">
                <a16:creationId xmlns:a16="http://schemas.microsoft.com/office/drawing/2014/main" id="{816F69AB-7D08-A628-159A-FCE19535B7E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20096" y="4162926"/>
            <a:ext cx="743871" cy="443462"/>
          </a:xfrm>
          <a:prstGeom prst="rect">
            <a:avLst/>
          </a:prstGeom>
        </p:spPr>
      </p:pic>
      <p:cxnSp>
        <p:nvCxnSpPr>
          <p:cNvPr id="16" name="Straight Connector 15">
            <a:extLst>
              <a:ext uri="{FF2B5EF4-FFF2-40B4-BE49-F238E27FC236}">
                <a16:creationId xmlns:a16="http://schemas.microsoft.com/office/drawing/2014/main" id="{B5953340-FB7B-BEC3-8CAE-E0D26B4A54F2}"/>
              </a:ext>
            </a:extLst>
          </p:cNvPr>
          <p:cNvCxnSpPr>
            <a:cxnSpLocks/>
          </p:cNvCxnSpPr>
          <p:nvPr/>
        </p:nvCxnSpPr>
        <p:spPr>
          <a:xfrm flipV="1">
            <a:off x="10641648" y="4666262"/>
            <a:ext cx="500766" cy="4959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22334F6-AAC3-94C1-084D-353C433EF7CA}"/>
              </a:ext>
            </a:extLst>
          </p:cNvPr>
          <p:cNvSpPr txBox="1"/>
          <p:nvPr/>
        </p:nvSpPr>
        <p:spPr>
          <a:xfrm>
            <a:off x="4998387" y="5954137"/>
            <a:ext cx="6525670" cy="584775"/>
          </a:xfrm>
          <a:prstGeom prst="rect">
            <a:avLst/>
          </a:prstGeom>
          <a:noFill/>
        </p:spPr>
        <p:txBody>
          <a:bodyPr wrap="square" rtlCol="0">
            <a:spAutoFit/>
          </a:bodyPr>
          <a:lstStyle/>
          <a:p>
            <a:r>
              <a:rPr lang="en-US" sz="3200" dirty="0"/>
              <a:t>(WOW24 won’t accept the rear –S)</a:t>
            </a:r>
          </a:p>
        </p:txBody>
      </p:sp>
    </p:spTree>
    <p:extLst>
      <p:ext uri="{BB962C8B-B14F-4D97-AF65-F5344CB8AC3E}">
        <p14:creationId xmlns:p14="http://schemas.microsoft.com/office/powerpoint/2010/main" val="428765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4" grpId="0"/>
      <p:bldP spid="8"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G E O T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DD09394D-D44F-46E6-D3A1-425068446CDE}"/>
              </a:ext>
            </a:extLst>
          </p:cNvPr>
          <p:cNvSpPr>
            <a:spLocks noGrp="1"/>
          </p:cNvSpPr>
          <p:nvPr>
            <p:ph type="sldNum" sz="quarter" idx="12"/>
          </p:nvPr>
        </p:nvSpPr>
        <p:spPr/>
        <p:txBody>
          <a:bodyPr/>
          <a:lstStyle/>
          <a:p>
            <a:fld id="{1C64261B-DE4C-4901-962F-DE3891883C47}" type="slidenum">
              <a:rPr lang="en-US" smtClean="0"/>
              <a:t>52</a:t>
            </a:fld>
            <a:endParaRPr lang="en-US"/>
          </a:p>
        </p:txBody>
      </p:sp>
    </p:spTree>
    <p:extLst>
      <p:ext uri="{BB962C8B-B14F-4D97-AF65-F5344CB8AC3E}">
        <p14:creationId xmlns:p14="http://schemas.microsoft.com/office/powerpoint/2010/main" val="24138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GOETTA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038157" y="5512590"/>
            <a:ext cx="6319259" cy="1077218"/>
          </a:xfrm>
          <a:prstGeom prst="rect">
            <a:avLst/>
          </a:prstGeom>
          <a:noFill/>
        </p:spPr>
        <p:txBody>
          <a:bodyPr wrap="square" rtlCol="0">
            <a:spAutoFit/>
          </a:bodyPr>
          <a:lstStyle/>
          <a:p>
            <a:r>
              <a:rPr lang="en-US" sz="3200" b="1" dirty="0"/>
              <a:t>  GOETTA: </a:t>
            </a:r>
            <a:r>
              <a:rPr lang="en-US" sz="3200" dirty="0"/>
              <a:t>n</a:t>
            </a:r>
            <a:r>
              <a:rPr lang="en-US" sz="3200" b="1" dirty="0"/>
              <a:t>. </a:t>
            </a:r>
            <a:r>
              <a:rPr lang="en-US" sz="3200" dirty="0"/>
              <a:t>A TYPE OF SAUSAGE    	POPULAR IN CINCINNATI</a:t>
            </a:r>
          </a:p>
        </p:txBody>
      </p:sp>
      <p:sp>
        <p:nvSpPr>
          <p:cNvPr id="5" name="TextBox 4">
            <a:extLst>
              <a:ext uri="{FF2B5EF4-FFF2-40B4-BE49-F238E27FC236}">
                <a16:creationId xmlns:a16="http://schemas.microsoft.com/office/drawing/2014/main" id="{0C688B92-0889-01A0-CFEB-D68876297C8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2A924390-B75D-C571-BCF6-F93C7A9CBEA2}"/>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TOGATE</a:t>
            </a:r>
          </a:p>
        </p:txBody>
      </p:sp>
      <p:sp>
        <p:nvSpPr>
          <p:cNvPr id="7" name="TextBox 6">
            <a:extLst>
              <a:ext uri="{FF2B5EF4-FFF2-40B4-BE49-F238E27FC236}">
                <a16:creationId xmlns:a16="http://schemas.microsoft.com/office/drawing/2014/main" id="{1556EE7B-C68D-BCC5-EECC-C5DE90B00CC6}"/>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F034BE5-C7C4-C891-1AA3-13419828D79F}"/>
              </a:ext>
            </a:extLst>
          </p:cNvPr>
          <p:cNvSpPr txBox="1"/>
          <p:nvPr/>
        </p:nvSpPr>
        <p:spPr>
          <a:xfrm>
            <a:off x="2761238" y="2036414"/>
            <a:ext cx="6092571" cy="1077218"/>
          </a:xfrm>
          <a:prstGeom prst="rect">
            <a:avLst/>
          </a:prstGeom>
          <a:noFill/>
        </p:spPr>
        <p:txBody>
          <a:bodyPr wrap="square" rtlCol="0">
            <a:spAutoFit/>
          </a:bodyPr>
          <a:lstStyle/>
          <a:p>
            <a:r>
              <a:rPr lang="en-US" sz="3200" b="1" dirty="0"/>
              <a:t>	TOGATE: </a:t>
            </a:r>
            <a:r>
              <a:rPr lang="en-US" sz="3200" dirty="0"/>
              <a:t>adj. PERTAINING  	    	    TO ANCIENT ROME</a:t>
            </a:r>
          </a:p>
        </p:txBody>
      </p:sp>
      <p:sp>
        <p:nvSpPr>
          <p:cNvPr id="8" name="TextBox 7">
            <a:extLst>
              <a:ext uri="{FF2B5EF4-FFF2-40B4-BE49-F238E27FC236}">
                <a16:creationId xmlns:a16="http://schemas.microsoft.com/office/drawing/2014/main" id="{B3C27980-F34B-19A1-7DF5-1B4BDD198704}"/>
              </a:ext>
            </a:extLst>
          </p:cNvPr>
          <p:cNvSpPr txBox="1"/>
          <p:nvPr/>
        </p:nvSpPr>
        <p:spPr>
          <a:xfrm>
            <a:off x="8674114" y="451614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BB787745-CB08-B302-B245-60FEE7DB2E3D}"/>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3056" b="90000" l="10000" r="90000">
                        <a14:foregroundMark x1="25677" y1="4815" x2="24323" y2="68056"/>
                        <a14:foregroundMark x1="24323" y1="68056" x2="27604" y2="83333"/>
                        <a14:foregroundMark x1="27604" y1="83333" x2="23177" y2="77407"/>
                        <a14:foregroundMark x1="18988" y1="81212" x2="18385" y2="81759"/>
                        <a14:foregroundMark x1="19405" y1="80833" x2="19361" y2="80873"/>
                        <a14:foregroundMark x1="23177" y1="77407" x2="19405" y2="80833"/>
                        <a14:foregroundMark x1="18385" y1="81759" x2="17448" y2="84630"/>
                        <a14:foregroundMark x1="50208" y1="5463" x2="51250" y2="17407"/>
                        <a14:foregroundMark x1="51250" y1="17407" x2="58385" y2="47130"/>
                        <a14:foregroundMark x1="52031" y1="6204" x2="48594" y2="11852"/>
                        <a14:foregroundMark x1="48646" y1="4352" x2="48490" y2="9815"/>
                        <a14:foregroundMark x1="49948" y1="3056" x2="49740" y2="10741"/>
                        <a14:foregroundMark x1="51927" y1="7685" x2="50469" y2="12037"/>
                        <a14:foregroundMark x1="47344" y1="10185" x2="49063" y2="10556"/>
                        <a14:foregroundMark x1="72135" y1="3889" x2="72969" y2="24537"/>
                        <a14:foregroundMark x1="72969" y1="24537" x2="75990" y2="38148"/>
                        <a14:foregroundMark x1="75990" y1="38148" x2="77552" y2="69074"/>
                        <a14:foregroundMark x1="77552" y1="69074" x2="81823" y2="85833"/>
                        <a14:foregroundMark x1="81823" y1="85833" x2="81927" y2="85926"/>
                        <a14:foregroundMark x1="74010" y1="14907" x2="77396" y2="39907"/>
                        <a14:foregroundMark x1="77396" y1="39907" x2="78021" y2="58981"/>
                        <a14:foregroundMark x1="77448" y1="21019" x2="77135" y2="44167"/>
                        <a14:foregroundMark x1="75990" y1="16204" x2="79010" y2="63796"/>
                        <a14:foregroundMark x1="79896" y1="38426" x2="77448" y2="39722"/>
                        <a14:foregroundMark x1="79219" y1="50741" x2="78438" y2="51481"/>
                        <a14:foregroundMark x1="78906" y1="45833" x2="79479" y2="58148"/>
                        <a14:foregroundMark x1="75677" y1="15093" x2="77292" y2="22870"/>
                        <a14:foregroundMark x1="78854" y1="29167" x2="79479" y2="36852"/>
                        <a14:foregroundMark x1="75313" y1="5926" x2="74167" y2="12500"/>
                        <a14:foregroundMark x1="77188" y1="18148" x2="79010" y2="32500"/>
                        <a14:foregroundMark x1="78854" y1="23056" x2="76979" y2="23611"/>
                        <a14:foregroundMark x1="78594" y1="19815" x2="76719" y2="26852"/>
                        <a14:foregroundMark x1="76719" y1="26852" x2="76979" y2="27130"/>
                        <a14:foregroundMark x1="53698" y1="15833" x2="49063" y2="29722"/>
                        <a14:foregroundMark x1="23177" y1="11852" x2="26094" y2="11852"/>
                        <a14:foregroundMark x1="22813" y1="17407" x2="19688" y2="24352"/>
                        <a14:foregroundMark x1="19688" y1="24352" x2="17708" y2="40000"/>
                        <a14:foregroundMark x1="17708" y1="40000" x2="17760" y2="41852"/>
                        <a14:foregroundMark x1="20469" y1="17963" x2="24635" y2="26204"/>
                        <a14:foregroundMark x1="17552" y1="29444" x2="25573" y2="30556"/>
                        <a14:foregroundMark x1="30990" y1="24074" x2="31042" y2="35463"/>
                        <a14:foregroundMark x1="31042" y1="35463" x2="31198" y2="35926"/>
                        <a14:foregroundMark x1="28802" y1="17130" x2="29740" y2="21852"/>
                        <a14:foregroundMark x1="29271" y1="17130" x2="28021" y2="22037"/>
                        <a14:foregroundMark x1="19063" y1="77407" x2="22031" y2="64815"/>
                        <a14:foregroundMark x1="18438" y1="39815" x2="18750" y2="65370"/>
                        <a14:foregroundMark x1="70990" y1="86852" x2="73542" y2="86667"/>
                        <a14:foregroundMark x1="52240" y1="86667" x2="52760" y2="76111"/>
                        <a14:foregroundMark x1="41510" y1="87500" x2="45156" y2="81019"/>
                        <a14:foregroundMark x1="17448" y1="48148" x2="18281" y2="66852"/>
                        <a14:foregroundMark x1="18281" y1="66852" x2="20469" y2="70185"/>
                        <a14:foregroundMark x1="17552" y1="43148" x2="17552" y2="50185"/>
                        <a14:foregroundMark x1="35885" y1="45833" x2="30885" y2="33519"/>
                        <a14:foregroundMark x1="33490" y1="47407" x2="30156" y2="65463"/>
                        <a14:foregroundMark x1="34323" y1="51204" x2="30260" y2="69259"/>
                        <a14:foregroundMark x1="34479" y1="49815" x2="32135" y2="67870"/>
                        <a14:foregroundMark x1="32135" y1="67870" x2="32135" y2="68148"/>
                        <a14:foregroundMark x1="33021" y1="34630" x2="34219" y2="40741"/>
                        <a14:foregroundMark x1="28021" y1="11019" x2="26563" y2="15093"/>
                        <a14:foregroundMark x1="47552" y1="8704" x2="49792" y2="9722"/>
                        <a14:foregroundMark x1="82188" y1="86852" x2="82396" y2="87685"/>
                        <a14:foregroundMark x1="70990" y1="9444" x2="71406" y2="17130"/>
                        <a14:foregroundMark x1="71406" y1="17130" x2="71406" y2="17130"/>
                        <a14:foregroundMark x1="39948" y1="32778" x2="43958" y2="32130"/>
                        <a14:foregroundMark x1="40365" y1="31852" x2="43438" y2="37870"/>
                        <a14:backgroundMark x1="20365" y1="80833" x2="20365" y2="80833"/>
                        <a14:backgroundMark x1="19948" y1="82315" x2="20313" y2="85093"/>
                        <a14:backgroundMark x1="32135" y1="82037" x2="31302" y2="90278"/>
                        <a14:backgroundMark x1="36771" y1="463" x2="37188" y2="37870"/>
                        <a14:backgroundMark x1="37188" y1="37870" x2="38594" y2="45833"/>
                        <a14:backgroundMark x1="38594" y1="45833" x2="35365" y2="81019"/>
                        <a14:backgroundMark x1="35365" y1="81019" x2="32917" y2="91481"/>
                        <a14:backgroundMark x1="62031" y1="50185" x2="61302" y2="98796"/>
                        <a14:backgroundMark x1="44583" y1="88704" x2="44583" y2="92037"/>
                        <a14:backgroundMark x1="79323" y1="85648" x2="79323" y2="85648"/>
                        <a14:backgroundMark x1="79323" y1="84815" x2="79063" y2="86852"/>
                        <a14:backgroundMark x1="20521" y1="82130" x2="19427" y2="87685"/>
                      </a14:backgroundRemoval>
                    </a14:imgEffect>
                  </a14:imgLayer>
                </a14:imgProps>
              </a:ext>
              <a:ext uri="{28A0092B-C50C-407E-A947-70E740481C1C}">
                <a14:useLocalDpi xmlns:a14="http://schemas.microsoft.com/office/drawing/2010/main"/>
              </a:ext>
            </a:extLst>
          </a:blip>
          <a:stretch>
            <a:fillRect/>
          </a:stretch>
        </p:blipFill>
        <p:spPr>
          <a:xfrm>
            <a:off x="-614144" y="404972"/>
            <a:ext cx="4627208" cy="2815306"/>
          </a:xfrm>
          <a:prstGeom prst="rect">
            <a:avLst/>
          </a:prstGeom>
        </p:spPr>
      </p:pic>
      <p:pic>
        <p:nvPicPr>
          <p:cNvPr id="11" name="Picture 10">
            <a:extLst>
              <a:ext uri="{FF2B5EF4-FFF2-40B4-BE49-F238E27FC236}">
                <a16:creationId xmlns:a16="http://schemas.microsoft.com/office/drawing/2014/main" id="{D988EA63-DA16-5000-4BA2-D49B4C000C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81019" y="3962400"/>
            <a:ext cx="2609111" cy="2468218"/>
          </a:xfrm>
          <a:prstGeom prst="rect">
            <a:avLst/>
          </a:prstGeom>
        </p:spPr>
      </p:pic>
      <p:sp>
        <p:nvSpPr>
          <p:cNvPr id="4" name="Slide Number Placeholder 3">
            <a:extLst>
              <a:ext uri="{FF2B5EF4-FFF2-40B4-BE49-F238E27FC236}">
                <a16:creationId xmlns:a16="http://schemas.microsoft.com/office/drawing/2014/main" id="{CBAC578D-78F1-D7AD-E5B1-AAFEAA2377B9}"/>
              </a:ext>
            </a:extLst>
          </p:cNvPr>
          <p:cNvSpPr>
            <a:spLocks noGrp="1"/>
          </p:cNvSpPr>
          <p:nvPr>
            <p:ph type="sldNum" sz="quarter" idx="12"/>
          </p:nvPr>
        </p:nvSpPr>
        <p:spPr/>
        <p:txBody>
          <a:bodyPr/>
          <a:lstStyle/>
          <a:p>
            <a:fld id="{1C64261B-DE4C-4901-962F-DE3891883C47}" type="slidenum">
              <a:rPr lang="en-US" smtClean="0"/>
              <a:t>53</a:t>
            </a:fld>
            <a:endParaRPr lang="en-US"/>
          </a:p>
        </p:txBody>
      </p:sp>
      <p:sp>
        <p:nvSpPr>
          <p:cNvPr id="13" name="TextBox 12">
            <a:extLst>
              <a:ext uri="{FF2B5EF4-FFF2-40B4-BE49-F238E27FC236}">
                <a16:creationId xmlns:a16="http://schemas.microsoft.com/office/drawing/2014/main" id="{AEC8F49A-3618-CF58-A2FB-E683FCACDF8A}"/>
              </a:ext>
            </a:extLst>
          </p:cNvPr>
          <p:cNvSpPr txBox="1"/>
          <p:nvPr/>
        </p:nvSpPr>
        <p:spPr>
          <a:xfrm>
            <a:off x="3113722" y="6429087"/>
            <a:ext cx="6319259" cy="584775"/>
          </a:xfrm>
          <a:prstGeom prst="rect">
            <a:avLst/>
          </a:prstGeom>
          <a:noFill/>
        </p:spPr>
        <p:txBody>
          <a:bodyPr wrap="square" rtlCol="0">
            <a:spAutoFit/>
          </a:bodyPr>
          <a:lstStyle/>
          <a:p>
            <a:r>
              <a:rPr lang="en-US" sz="3200" dirty="0"/>
              <a:t>(WOW24 won’t accept the rear –S)</a:t>
            </a:r>
          </a:p>
        </p:txBody>
      </p:sp>
      <p:pic>
        <p:nvPicPr>
          <p:cNvPr id="14" name="Picture 13">
            <a:extLst>
              <a:ext uri="{FF2B5EF4-FFF2-40B4-BE49-F238E27FC236}">
                <a16:creationId xmlns:a16="http://schemas.microsoft.com/office/drawing/2014/main" id="{99960B0E-A796-E343-53B8-AC39791F37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20343" y="4240696"/>
            <a:ext cx="743871" cy="443462"/>
          </a:xfrm>
          <a:prstGeom prst="rect">
            <a:avLst/>
          </a:prstGeom>
        </p:spPr>
      </p:pic>
      <p:cxnSp>
        <p:nvCxnSpPr>
          <p:cNvPr id="10" name="Straight Connector 9">
            <a:extLst>
              <a:ext uri="{FF2B5EF4-FFF2-40B4-BE49-F238E27FC236}">
                <a16:creationId xmlns:a16="http://schemas.microsoft.com/office/drawing/2014/main" id="{36EB9ABD-A0AC-1206-71E7-E25692AE2479}"/>
              </a:ext>
            </a:extLst>
          </p:cNvPr>
          <p:cNvCxnSpPr>
            <a:cxnSpLocks/>
          </p:cNvCxnSpPr>
          <p:nvPr/>
        </p:nvCxnSpPr>
        <p:spPr>
          <a:xfrm flipV="1">
            <a:off x="8702774" y="4717063"/>
            <a:ext cx="500766" cy="4959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63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8"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G H I O S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55F1071-F10E-DCF1-364E-41CABDC64C6B}"/>
              </a:ext>
            </a:extLst>
          </p:cNvPr>
          <p:cNvSpPr>
            <a:spLocks noGrp="1"/>
          </p:cNvSpPr>
          <p:nvPr>
            <p:ph type="sldNum" sz="quarter" idx="12"/>
          </p:nvPr>
        </p:nvSpPr>
        <p:spPr/>
        <p:txBody>
          <a:bodyPr/>
          <a:lstStyle/>
          <a:p>
            <a:fld id="{1C64261B-DE4C-4901-962F-DE3891883C47}" type="slidenum">
              <a:rPr lang="en-US" smtClean="0"/>
              <a:t>54</a:t>
            </a:fld>
            <a:endParaRPr lang="en-US"/>
          </a:p>
        </p:txBody>
      </p:sp>
    </p:spTree>
    <p:extLst>
      <p:ext uri="{BB962C8B-B14F-4D97-AF65-F5344CB8AC3E}">
        <p14:creationId xmlns:p14="http://schemas.microsoft.com/office/powerpoint/2010/main" val="181141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GOYISH</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559624" y="2118522"/>
            <a:ext cx="9510157" cy="584775"/>
          </a:xfrm>
          <a:prstGeom prst="rect">
            <a:avLst/>
          </a:prstGeom>
          <a:noFill/>
        </p:spPr>
        <p:txBody>
          <a:bodyPr wrap="square" rtlCol="0">
            <a:spAutoFit/>
          </a:bodyPr>
          <a:lstStyle/>
          <a:p>
            <a:r>
              <a:rPr lang="en-US" sz="3200" b="1" dirty="0"/>
              <a:t>GOYISH: </a:t>
            </a:r>
            <a:r>
              <a:rPr lang="en-US" sz="3200" dirty="0"/>
              <a:t>adj. PERTAINING TO NON-JEWISH PERSONS</a:t>
            </a:r>
          </a:p>
        </p:txBody>
      </p:sp>
      <p:sp>
        <p:nvSpPr>
          <p:cNvPr id="8" name="TextBox 7">
            <a:extLst>
              <a:ext uri="{FF2B5EF4-FFF2-40B4-BE49-F238E27FC236}">
                <a16:creationId xmlns:a16="http://schemas.microsoft.com/office/drawing/2014/main" id="{E9D4E35A-64A0-17D6-B58F-69B9A311A766}"/>
              </a:ext>
            </a:extLst>
          </p:cNvPr>
          <p:cNvSpPr txBox="1"/>
          <p:nvPr/>
        </p:nvSpPr>
        <p:spPr>
          <a:xfrm>
            <a:off x="8477284"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a:t>
            </a:r>
          </a:p>
        </p:txBody>
      </p:sp>
      <p:sp>
        <p:nvSpPr>
          <p:cNvPr id="4" name="TextBox 3">
            <a:extLst>
              <a:ext uri="{FF2B5EF4-FFF2-40B4-BE49-F238E27FC236}">
                <a16:creationId xmlns:a16="http://schemas.microsoft.com/office/drawing/2014/main" id="{0E98CD4B-1FB1-1470-A97A-C7E6890E7F80}"/>
              </a:ext>
            </a:extLst>
          </p:cNvPr>
          <p:cNvSpPr txBox="1"/>
          <p:nvPr/>
        </p:nvSpPr>
        <p:spPr>
          <a:xfrm>
            <a:off x="1559624" y="5721962"/>
            <a:ext cx="9510157" cy="584775"/>
          </a:xfrm>
          <a:prstGeom prst="rect">
            <a:avLst/>
          </a:prstGeom>
          <a:noFill/>
        </p:spPr>
        <p:txBody>
          <a:bodyPr wrap="square" rtlCol="0">
            <a:spAutoFit/>
          </a:bodyPr>
          <a:lstStyle/>
          <a:p>
            <a:r>
              <a:rPr lang="en-US" sz="3200" b="1" dirty="0"/>
              <a:t>GOYISHE: </a:t>
            </a:r>
            <a:r>
              <a:rPr lang="en-US" sz="3200" dirty="0"/>
              <a:t>adj. PERTAINING TO NON-JEWISH PERSONS</a:t>
            </a:r>
          </a:p>
        </p:txBody>
      </p:sp>
      <p:pic>
        <p:nvPicPr>
          <p:cNvPr id="5" name="Picture 4">
            <a:extLst>
              <a:ext uri="{FF2B5EF4-FFF2-40B4-BE49-F238E27FC236}">
                <a16:creationId xmlns:a16="http://schemas.microsoft.com/office/drawing/2014/main" id="{1ACF4EE1-E7EF-6F95-7DE4-EF4CC5AC1D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8958" y="2870173"/>
            <a:ext cx="4381500" cy="2578100"/>
          </a:xfrm>
          <a:prstGeom prst="rect">
            <a:avLst/>
          </a:prstGeom>
        </p:spPr>
      </p:pic>
      <p:sp>
        <p:nvSpPr>
          <p:cNvPr id="6" name="TextBox 5">
            <a:extLst>
              <a:ext uri="{FF2B5EF4-FFF2-40B4-BE49-F238E27FC236}">
                <a16:creationId xmlns:a16="http://schemas.microsoft.com/office/drawing/2014/main" id="{4B42FC16-5707-ED56-BB1C-673DA40C7D1B}"/>
              </a:ext>
            </a:extLst>
          </p:cNvPr>
          <p:cNvSpPr txBox="1"/>
          <p:nvPr/>
        </p:nvSpPr>
        <p:spPr>
          <a:xfrm>
            <a:off x="7478511" y="2921566"/>
            <a:ext cx="872837" cy="523220"/>
          </a:xfrm>
          <a:prstGeom prst="rect">
            <a:avLst/>
          </a:prstGeom>
          <a:noFill/>
        </p:spPr>
        <p:txBody>
          <a:bodyPr wrap="square" rtlCol="0">
            <a:spAutoFit/>
          </a:bodyPr>
          <a:lstStyle/>
          <a:p>
            <a:r>
              <a:rPr lang="en-US" sz="2800" b="1" dirty="0">
                <a:solidFill>
                  <a:srgbClr val="2C4E8C"/>
                </a:solidFill>
                <a:effectLst>
                  <a:outerShdw blurRad="38100" dist="38100" dir="2700000" algn="tl">
                    <a:srgbClr val="000000">
                      <a:alpha val="43137"/>
                    </a:srgbClr>
                  </a:outerShdw>
                </a:effectLst>
                <a:latin typeface="Stencil" pitchFamily="82" charset="77"/>
              </a:rPr>
              <a:t>E</a:t>
            </a:r>
          </a:p>
        </p:txBody>
      </p:sp>
      <p:sp>
        <p:nvSpPr>
          <p:cNvPr id="2" name="Slide Number Placeholder 1">
            <a:extLst>
              <a:ext uri="{FF2B5EF4-FFF2-40B4-BE49-F238E27FC236}">
                <a16:creationId xmlns:a16="http://schemas.microsoft.com/office/drawing/2014/main" id="{9316B44D-792D-1397-9E40-6CFAD9908600}"/>
              </a:ext>
            </a:extLst>
          </p:cNvPr>
          <p:cNvSpPr>
            <a:spLocks noGrp="1"/>
          </p:cNvSpPr>
          <p:nvPr>
            <p:ph type="sldNum" sz="quarter" idx="12"/>
          </p:nvPr>
        </p:nvSpPr>
        <p:spPr/>
        <p:txBody>
          <a:bodyPr/>
          <a:lstStyle/>
          <a:p>
            <a:fld id="{1C64261B-DE4C-4901-962F-DE3891883C47}" type="slidenum">
              <a:rPr lang="en-US" smtClean="0"/>
              <a:t>55</a:t>
            </a:fld>
            <a:endParaRPr lang="en-US"/>
          </a:p>
        </p:txBody>
      </p:sp>
    </p:spTree>
    <p:extLst>
      <p:ext uri="{BB962C8B-B14F-4D97-AF65-F5344CB8AC3E}">
        <p14:creationId xmlns:p14="http://schemas.microsoft.com/office/powerpoint/2010/main" val="41227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E G K R S</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5D78E5FF-CE65-DB20-400D-4706EDF3E448}"/>
              </a:ext>
            </a:extLst>
          </p:cNvPr>
          <p:cNvSpPr>
            <a:spLocks noGrp="1"/>
          </p:cNvSpPr>
          <p:nvPr>
            <p:ph type="sldNum" sz="quarter" idx="12"/>
          </p:nvPr>
        </p:nvSpPr>
        <p:spPr/>
        <p:txBody>
          <a:bodyPr/>
          <a:lstStyle/>
          <a:p>
            <a:fld id="{1C64261B-DE4C-4901-962F-DE3891883C47}" type="slidenum">
              <a:rPr lang="en-US" smtClean="0"/>
              <a:t>56</a:t>
            </a:fld>
            <a:endParaRPr lang="en-US"/>
          </a:p>
        </p:txBody>
      </p:sp>
      <p:pic>
        <p:nvPicPr>
          <p:cNvPr id="5" name="Picture 4">
            <a:extLst>
              <a:ext uri="{FF2B5EF4-FFF2-40B4-BE49-F238E27FC236}">
                <a16:creationId xmlns:a16="http://schemas.microsoft.com/office/drawing/2014/main" id="{07A8DE71-2BC5-9B3E-5D73-1B3B476D30A9}"/>
              </a:ext>
            </a:extLst>
          </p:cNvPr>
          <p:cNvPicPr>
            <a:picLocks noChangeAspect="1"/>
          </p:cNvPicPr>
          <p:nvPr/>
        </p:nvPicPr>
        <p:blipFill>
          <a:blip r:embed="rId2"/>
          <a:stretch>
            <a:fillRect/>
          </a:stretch>
        </p:blipFill>
        <p:spPr>
          <a:xfrm>
            <a:off x="4827061" y="5039012"/>
            <a:ext cx="1981200" cy="1181100"/>
          </a:xfrm>
          <a:prstGeom prst="rect">
            <a:avLst/>
          </a:prstGeom>
        </p:spPr>
      </p:pic>
      <p:cxnSp>
        <p:nvCxnSpPr>
          <p:cNvPr id="6" name="Straight Connector 5">
            <a:extLst>
              <a:ext uri="{FF2B5EF4-FFF2-40B4-BE49-F238E27FC236}">
                <a16:creationId xmlns:a16="http://schemas.microsoft.com/office/drawing/2014/main" id="{F59F4011-5BF2-E7A1-1A66-91A484C2556E}"/>
              </a:ext>
            </a:extLst>
          </p:cNvPr>
          <p:cNvCxnSpPr>
            <a:cxnSpLocks/>
          </p:cNvCxnSpPr>
          <p:nvPr/>
        </p:nvCxnSpPr>
        <p:spPr>
          <a:xfrm flipH="1">
            <a:off x="4827061" y="4780493"/>
            <a:ext cx="20732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5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GREEKS</a:t>
            </a:r>
          </a:p>
        </p:txBody>
      </p:sp>
      <p:sp>
        <p:nvSpPr>
          <p:cNvPr id="12" name="TextBox 11">
            <a:extLst>
              <a:ext uri="{FF2B5EF4-FFF2-40B4-BE49-F238E27FC236}">
                <a16:creationId xmlns:a16="http://schemas.microsoft.com/office/drawing/2014/main" id="{E647BAC3-047A-DB47-B2B7-5C3B50453D2E}"/>
              </a:ext>
            </a:extLst>
          </p:cNvPr>
          <p:cNvSpPr txBox="1"/>
          <p:nvPr/>
        </p:nvSpPr>
        <p:spPr>
          <a:xfrm>
            <a:off x="819175" y="2110985"/>
            <a:ext cx="10534625" cy="584775"/>
          </a:xfrm>
          <a:prstGeom prst="rect">
            <a:avLst/>
          </a:prstGeom>
          <a:noFill/>
        </p:spPr>
        <p:txBody>
          <a:bodyPr wrap="square" rtlCol="0">
            <a:spAutoFit/>
          </a:bodyPr>
          <a:lstStyle/>
          <a:p>
            <a:r>
              <a:rPr lang="en-US" sz="3200" b="1" dirty="0"/>
              <a:t>GREEKS: </a:t>
            </a:r>
            <a:r>
              <a:rPr lang="en-US" sz="3200" dirty="0"/>
              <a:t>NWL23</a:t>
            </a:r>
            <a:r>
              <a:rPr lang="en-US" sz="3200" b="1" dirty="0"/>
              <a:t> </a:t>
            </a:r>
            <a:r>
              <a:rPr lang="en-US" sz="3200" dirty="0"/>
              <a:t>pl. of </a:t>
            </a:r>
            <a:r>
              <a:rPr lang="en-US" sz="3200" u="sng" dirty="0"/>
              <a:t>GREEK</a:t>
            </a:r>
            <a:r>
              <a:rPr lang="en-US" sz="3200" dirty="0"/>
              <a:t>, SOMETHING UNINTELLIGIBLE</a:t>
            </a:r>
          </a:p>
        </p:txBody>
      </p:sp>
      <p:sp>
        <p:nvSpPr>
          <p:cNvPr id="8" name="TextBox 7">
            <a:extLst>
              <a:ext uri="{FF2B5EF4-FFF2-40B4-BE49-F238E27FC236}">
                <a16:creationId xmlns:a16="http://schemas.microsoft.com/office/drawing/2014/main" id="{E9D4E35A-64A0-17D6-B58F-69B9A311A766}"/>
              </a:ext>
            </a:extLst>
          </p:cNvPr>
          <p:cNvSpPr txBox="1"/>
          <p:nvPr/>
        </p:nvSpPr>
        <p:spPr>
          <a:xfrm>
            <a:off x="8205878" y="692847"/>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2" name="Picture 1">
            <a:extLst>
              <a:ext uri="{FF2B5EF4-FFF2-40B4-BE49-F238E27FC236}">
                <a16:creationId xmlns:a16="http://schemas.microsoft.com/office/drawing/2014/main" id="{02A21C3F-3C34-35CC-66A7-579158E4C7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3423" y="3081227"/>
            <a:ext cx="5903374" cy="2933123"/>
          </a:xfrm>
          <a:prstGeom prst="rect">
            <a:avLst/>
          </a:prstGeom>
        </p:spPr>
      </p:pic>
      <p:sp>
        <p:nvSpPr>
          <p:cNvPr id="4" name="Slide Number Placeholder 3">
            <a:extLst>
              <a:ext uri="{FF2B5EF4-FFF2-40B4-BE49-F238E27FC236}">
                <a16:creationId xmlns:a16="http://schemas.microsoft.com/office/drawing/2014/main" id="{7C13C67D-0F2B-3252-BAE2-C0A1FBD28238}"/>
              </a:ext>
            </a:extLst>
          </p:cNvPr>
          <p:cNvSpPr>
            <a:spLocks noGrp="1"/>
          </p:cNvSpPr>
          <p:nvPr>
            <p:ph type="sldNum" sz="quarter" idx="12"/>
          </p:nvPr>
        </p:nvSpPr>
        <p:spPr/>
        <p:txBody>
          <a:bodyPr/>
          <a:lstStyle/>
          <a:p>
            <a:fld id="{1C64261B-DE4C-4901-962F-DE3891883C47}" type="slidenum">
              <a:rPr lang="en-US" smtClean="0"/>
              <a:t>57</a:t>
            </a:fld>
            <a:endParaRPr lang="en-US"/>
          </a:p>
        </p:txBody>
      </p:sp>
      <p:pic>
        <p:nvPicPr>
          <p:cNvPr id="5" name="Picture 4">
            <a:extLst>
              <a:ext uri="{FF2B5EF4-FFF2-40B4-BE49-F238E27FC236}">
                <a16:creationId xmlns:a16="http://schemas.microsoft.com/office/drawing/2014/main" id="{A45AAD21-845A-7C2A-44AC-EE85CDC2C6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7965" y="81233"/>
            <a:ext cx="1410432" cy="840834"/>
          </a:xfrm>
          <a:prstGeom prst="rect">
            <a:avLst/>
          </a:prstGeom>
        </p:spPr>
      </p:pic>
      <p:cxnSp>
        <p:nvCxnSpPr>
          <p:cNvPr id="6" name="Straight Connector 5">
            <a:extLst>
              <a:ext uri="{FF2B5EF4-FFF2-40B4-BE49-F238E27FC236}">
                <a16:creationId xmlns:a16="http://schemas.microsoft.com/office/drawing/2014/main" id="{A9D54A76-9D83-F85C-69C5-35A9B90023AF}"/>
              </a:ext>
            </a:extLst>
          </p:cNvPr>
          <p:cNvCxnSpPr>
            <a:cxnSpLocks/>
          </p:cNvCxnSpPr>
          <p:nvPr/>
        </p:nvCxnSpPr>
        <p:spPr>
          <a:xfrm flipH="1">
            <a:off x="3124200" y="1473200"/>
            <a:ext cx="548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74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 D E H N</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3CF6C75-AF15-8F60-F8F4-F251970D9CD0}"/>
              </a:ext>
            </a:extLst>
          </p:cNvPr>
          <p:cNvSpPr>
            <a:spLocks noGrp="1"/>
          </p:cNvSpPr>
          <p:nvPr>
            <p:ph type="sldNum" sz="quarter" idx="12"/>
          </p:nvPr>
        </p:nvSpPr>
        <p:spPr/>
        <p:txBody>
          <a:bodyPr/>
          <a:lstStyle/>
          <a:p>
            <a:fld id="{1C64261B-DE4C-4901-962F-DE3891883C47}" type="slidenum">
              <a:rPr lang="en-US" smtClean="0"/>
              <a:t>58</a:t>
            </a:fld>
            <a:endParaRPr lang="en-US"/>
          </a:p>
        </p:txBody>
      </p:sp>
      <p:pic>
        <p:nvPicPr>
          <p:cNvPr id="5" name="Picture 4">
            <a:extLst>
              <a:ext uri="{FF2B5EF4-FFF2-40B4-BE49-F238E27FC236}">
                <a16:creationId xmlns:a16="http://schemas.microsoft.com/office/drawing/2014/main" id="{F678FCCC-3C7D-EB1E-A9A6-9515882972FC}"/>
              </a:ext>
            </a:extLst>
          </p:cNvPr>
          <p:cNvPicPr>
            <a:picLocks noChangeAspect="1"/>
          </p:cNvPicPr>
          <p:nvPr/>
        </p:nvPicPr>
        <p:blipFill>
          <a:blip r:embed="rId2"/>
          <a:stretch>
            <a:fillRect/>
          </a:stretch>
        </p:blipFill>
        <p:spPr>
          <a:xfrm>
            <a:off x="4897235" y="5175250"/>
            <a:ext cx="1981200" cy="1181100"/>
          </a:xfrm>
          <a:prstGeom prst="rect">
            <a:avLst/>
          </a:prstGeom>
        </p:spPr>
      </p:pic>
      <p:cxnSp>
        <p:nvCxnSpPr>
          <p:cNvPr id="6" name="Straight Connector 5">
            <a:extLst>
              <a:ext uri="{FF2B5EF4-FFF2-40B4-BE49-F238E27FC236}">
                <a16:creationId xmlns:a16="http://schemas.microsoft.com/office/drawing/2014/main" id="{89AEBE76-D4AF-A2D2-6E2A-CDA426B2EF9C}"/>
              </a:ext>
            </a:extLst>
          </p:cNvPr>
          <p:cNvCxnSpPr>
            <a:cxnSpLocks/>
          </p:cNvCxnSpPr>
          <p:nvPr/>
        </p:nvCxnSpPr>
        <p:spPr>
          <a:xfrm flipH="1">
            <a:off x="4827061" y="4772026"/>
            <a:ext cx="21664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43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35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HADEAN</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303868" y="2054586"/>
            <a:ext cx="9987586" cy="584775"/>
          </a:xfrm>
          <a:prstGeom prst="rect">
            <a:avLst/>
          </a:prstGeom>
          <a:noFill/>
        </p:spPr>
        <p:txBody>
          <a:bodyPr wrap="square" rtlCol="0">
            <a:spAutoFit/>
          </a:bodyPr>
          <a:lstStyle/>
          <a:p>
            <a:r>
              <a:rPr lang="en-US" sz="3200" b="1" dirty="0"/>
              <a:t>HADEAN: </a:t>
            </a:r>
            <a:r>
              <a:rPr lang="en-US" sz="3200" dirty="0"/>
              <a:t>NWL23 adj. PERTAINING TO A GEOLOGICAL EON</a:t>
            </a:r>
          </a:p>
        </p:txBody>
      </p:sp>
      <p:pic>
        <p:nvPicPr>
          <p:cNvPr id="4" name="Picture 3">
            <a:extLst>
              <a:ext uri="{FF2B5EF4-FFF2-40B4-BE49-F238E27FC236}">
                <a16:creationId xmlns:a16="http://schemas.microsoft.com/office/drawing/2014/main" id="{5CAE01C7-CA57-09BE-265B-257CD14110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54877" y="2852303"/>
            <a:ext cx="6165960" cy="3437659"/>
          </a:xfrm>
          <a:prstGeom prst="rect">
            <a:avLst/>
          </a:prstGeom>
        </p:spPr>
      </p:pic>
      <p:sp>
        <p:nvSpPr>
          <p:cNvPr id="2" name="Slide Number Placeholder 1">
            <a:extLst>
              <a:ext uri="{FF2B5EF4-FFF2-40B4-BE49-F238E27FC236}">
                <a16:creationId xmlns:a16="http://schemas.microsoft.com/office/drawing/2014/main" id="{F5B8C3B2-20DB-B9F0-EA2D-4E17CA85C18D}"/>
              </a:ext>
            </a:extLst>
          </p:cNvPr>
          <p:cNvSpPr>
            <a:spLocks noGrp="1"/>
          </p:cNvSpPr>
          <p:nvPr>
            <p:ph type="sldNum" sz="quarter" idx="12"/>
          </p:nvPr>
        </p:nvSpPr>
        <p:spPr/>
        <p:txBody>
          <a:bodyPr/>
          <a:lstStyle/>
          <a:p>
            <a:fld id="{1C64261B-DE4C-4901-962F-DE3891883C47}" type="slidenum">
              <a:rPr lang="en-US" smtClean="0"/>
              <a:t>59</a:t>
            </a:fld>
            <a:endParaRPr lang="en-US"/>
          </a:p>
        </p:txBody>
      </p:sp>
      <p:pic>
        <p:nvPicPr>
          <p:cNvPr id="5" name="Picture 4">
            <a:extLst>
              <a:ext uri="{FF2B5EF4-FFF2-40B4-BE49-F238E27FC236}">
                <a16:creationId xmlns:a16="http://schemas.microsoft.com/office/drawing/2014/main" id="{0BE1DF5B-FC3A-4A50-9E85-436EE0666C65}"/>
              </a:ext>
            </a:extLst>
          </p:cNvPr>
          <p:cNvPicPr>
            <a:picLocks noChangeAspect="1"/>
          </p:cNvPicPr>
          <p:nvPr/>
        </p:nvPicPr>
        <p:blipFill>
          <a:blip r:embed="rId3"/>
          <a:stretch>
            <a:fillRect/>
          </a:stretch>
        </p:blipFill>
        <p:spPr>
          <a:xfrm>
            <a:off x="932223" y="807098"/>
            <a:ext cx="1981200" cy="1181100"/>
          </a:xfrm>
          <a:prstGeom prst="rect">
            <a:avLst/>
          </a:prstGeom>
        </p:spPr>
      </p:pic>
      <p:cxnSp>
        <p:nvCxnSpPr>
          <p:cNvPr id="6" name="Straight Connector 5">
            <a:extLst>
              <a:ext uri="{FF2B5EF4-FFF2-40B4-BE49-F238E27FC236}">
                <a16:creationId xmlns:a16="http://schemas.microsoft.com/office/drawing/2014/main" id="{5F9F2D51-8F1C-DA95-EEA8-4F4FC6A9F332}"/>
              </a:ext>
            </a:extLst>
          </p:cNvPr>
          <p:cNvCxnSpPr>
            <a:cxnSpLocks/>
          </p:cNvCxnSpPr>
          <p:nvPr/>
        </p:nvCxnSpPr>
        <p:spPr>
          <a:xfrm flipH="1">
            <a:off x="3073400" y="1439333"/>
            <a:ext cx="53763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67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t>
            </a:r>
            <a:r>
              <a:rPr lang="en-US" sz="7200" dirty="0" err="1">
                <a:latin typeface="Scramble" panose="020B0603050302020204" pitchFamily="34" charset="0"/>
              </a:rPr>
              <a:t>A</a:t>
            </a:r>
            <a:r>
              <a:rPr lang="en-US" sz="7200" dirty="0">
                <a:latin typeface="Scramble" panose="020B0603050302020204" pitchFamily="34" charset="0"/>
              </a:rPr>
              <a:t> H S </a:t>
            </a:r>
            <a:r>
              <a:rPr lang="en-US" sz="7200" dirty="0" err="1">
                <a:latin typeface="Scramble" panose="020B0603050302020204" pitchFamily="34" charset="0"/>
              </a:rPr>
              <a:t>S</a:t>
            </a:r>
            <a:r>
              <a:rPr lang="en-US" sz="7200" dirty="0">
                <a:latin typeface="Scramble" panose="020B0603050302020204" pitchFamily="34" charset="0"/>
              </a:rPr>
              <a:t> T</a:t>
            </a:r>
          </a:p>
        </p:txBody>
      </p:sp>
      <p:sp>
        <p:nvSpPr>
          <p:cNvPr id="3" name="TextBox 2">
            <a:extLst>
              <a:ext uri="{FF2B5EF4-FFF2-40B4-BE49-F238E27FC236}">
                <a16:creationId xmlns:a16="http://schemas.microsoft.com/office/drawing/2014/main" id="{8DFB15A6-8286-B47A-EA32-D37474ECEB8C}"/>
              </a:ext>
            </a:extLst>
          </p:cNvPr>
          <p:cNvSpPr txBox="1"/>
          <p:nvPr/>
        </p:nvSpPr>
        <p:spPr>
          <a:xfrm>
            <a:off x="5020055" y="4526280"/>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E2ECDD48-EFCD-166C-B471-72218353D9C3}"/>
              </a:ext>
            </a:extLst>
          </p:cNvPr>
          <p:cNvSpPr>
            <a:spLocks noGrp="1"/>
          </p:cNvSpPr>
          <p:nvPr>
            <p:ph type="sldNum" sz="quarter" idx="12"/>
          </p:nvPr>
        </p:nvSpPr>
        <p:spPr/>
        <p:txBody>
          <a:bodyPr/>
          <a:lstStyle/>
          <a:p>
            <a:fld id="{1C64261B-DE4C-4901-962F-DE3891883C47}" type="slidenum">
              <a:rPr lang="en-US" smtClean="0"/>
              <a:t>6</a:t>
            </a:fld>
            <a:endParaRPr lang="en-US"/>
          </a:p>
        </p:txBody>
      </p:sp>
    </p:spTree>
    <p:extLst>
      <p:ext uri="{BB962C8B-B14F-4D97-AF65-F5344CB8AC3E}">
        <p14:creationId xmlns:p14="http://schemas.microsoft.com/office/powerpoint/2010/main" val="76373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D H N S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E2196EBF-11D7-E312-F836-23D08571FB5E}"/>
              </a:ext>
            </a:extLst>
          </p:cNvPr>
          <p:cNvSpPr>
            <a:spLocks noGrp="1"/>
          </p:cNvSpPr>
          <p:nvPr>
            <p:ph type="sldNum" sz="quarter" idx="12"/>
          </p:nvPr>
        </p:nvSpPr>
        <p:spPr/>
        <p:txBody>
          <a:bodyPr/>
          <a:lstStyle/>
          <a:p>
            <a:fld id="{1C64261B-DE4C-4901-962F-DE3891883C47}" type="slidenum">
              <a:rPr lang="en-US" smtClean="0"/>
              <a:t>60</a:t>
            </a:fld>
            <a:endParaRPr lang="en-US"/>
          </a:p>
        </p:txBody>
      </p:sp>
    </p:spTree>
    <p:extLst>
      <p:ext uri="{BB962C8B-B14F-4D97-AF65-F5344CB8AC3E}">
        <p14:creationId xmlns:p14="http://schemas.microsoft.com/office/powerpoint/2010/main" val="198798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HANDSY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130521" y="5561719"/>
            <a:ext cx="10206037" cy="1077218"/>
          </a:xfrm>
          <a:prstGeom prst="rect">
            <a:avLst/>
          </a:prstGeom>
          <a:noFill/>
        </p:spPr>
        <p:txBody>
          <a:bodyPr wrap="square" rtlCol="0">
            <a:spAutoFit/>
          </a:bodyPr>
          <a:lstStyle/>
          <a:p>
            <a:r>
              <a:rPr lang="en-US" sz="3200" b="1" dirty="0"/>
              <a:t>HANDSY: </a:t>
            </a:r>
            <a:r>
              <a:rPr lang="en-US" sz="3200" dirty="0"/>
              <a:t>adj. USING HANDS AGRESSIVELY OR UNUSUALLY</a:t>
            </a:r>
          </a:p>
          <a:p>
            <a:r>
              <a:rPr lang="en-US" sz="3200" dirty="0"/>
              <a:t>			(HANDSIER, HANDSIEST)</a:t>
            </a:r>
          </a:p>
        </p:txBody>
      </p:sp>
      <p:sp>
        <p:nvSpPr>
          <p:cNvPr id="5" name="TextBox 4">
            <a:extLst>
              <a:ext uri="{FF2B5EF4-FFF2-40B4-BE49-F238E27FC236}">
                <a16:creationId xmlns:a16="http://schemas.microsoft.com/office/drawing/2014/main" id="{0C688B92-0889-01A0-CFEB-D68876297C8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2A924390-B75D-C571-BCF6-F93C7A9CBEA2}"/>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SHANDY</a:t>
            </a:r>
          </a:p>
        </p:txBody>
      </p:sp>
      <p:sp>
        <p:nvSpPr>
          <p:cNvPr id="7" name="TextBox 6">
            <a:extLst>
              <a:ext uri="{FF2B5EF4-FFF2-40B4-BE49-F238E27FC236}">
                <a16:creationId xmlns:a16="http://schemas.microsoft.com/office/drawing/2014/main" id="{1556EE7B-C68D-BCC5-EECC-C5DE90B00CC6}"/>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F034BE5-C7C4-C891-1AA3-13419828D79F}"/>
              </a:ext>
            </a:extLst>
          </p:cNvPr>
          <p:cNvSpPr txBox="1"/>
          <p:nvPr/>
        </p:nvSpPr>
        <p:spPr>
          <a:xfrm>
            <a:off x="3038157" y="2049468"/>
            <a:ext cx="7750293" cy="1077218"/>
          </a:xfrm>
          <a:prstGeom prst="rect">
            <a:avLst/>
          </a:prstGeom>
          <a:noFill/>
        </p:spPr>
        <p:txBody>
          <a:bodyPr wrap="square" rtlCol="0">
            <a:spAutoFit/>
          </a:bodyPr>
          <a:lstStyle/>
          <a:p>
            <a:r>
              <a:rPr lang="en-US" sz="3200" b="1" dirty="0"/>
              <a:t>SHANDY: </a:t>
            </a:r>
            <a:r>
              <a:rPr lang="en-US" sz="3200" dirty="0"/>
              <a:t> n. AN ALCOHOLIC DRINK</a:t>
            </a:r>
          </a:p>
          <a:p>
            <a:r>
              <a:rPr lang="en-US" sz="3200" dirty="0"/>
              <a:t>             (pl. SHANDIES)</a:t>
            </a:r>
          </a:p>
        </p:txBody>
      </p:sp>
      <p:sp>
        <p:nvSpPr>
          <p:cNvPr id="4" name="TextBox 3">
            <a:extLst>
              <a:ext uri="{FF2B5EF4-FFF2-40B4-BE49-F238E27FC236}">
                <a16:creationId xmlns:a16="http://schemas.microsoft.com/office/drawing/2014/main" id="{55EA25BF-3806-A51E-91A2-3DBEBD5F3DCD}"/>
              </a:ext>
            </a:extLst>
          </p:cNvPr>
          <p:cNvSpPr txBox="1"/>
          <p:nvPr/>
        </p:nvSpPr>
        <p:spPr>
          <a:xfrm>
            <a:off x="2891538" y="82537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sp>
        <p:nvSpPr>
          <p:cNvPr id="8" name="TextBox 7">
            <a:extLst>
              <a:ext uri="{FF2B5EF4-FFF2-40B4-BE49-F238E27FC236}">
                <a16:creationId xmlns:a16="http://schemas.microsoft.com/office/drawing/2014/main" id="{B3C27980-F34B-19A1-7DF5-1B4BDD198704}"/>
              </a:ext>
            </a:extLst>
          </p:cNvPr>
          <p:cNvSpPr txBox="1"/>
          <p:nvPr/>
        </p:nvSpPr>
        <p:spPr>
          <a:xfrm>
            <a:off x="8359783" y="4287541"/>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3348481C-65E6-78EB-1FB5-A1D3937C5CC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2616" b="96802" l="0" r="100000">
                        <a14:foregroundMark x1="52713" y1="2907" x2="53488" y2="35465"/>
                        <a14:foregroundMark x1="62016" y1="95349" x2="85271" y2="59593"/>
                        <a14:backgroundMark x1="80620" y1="97674" x2="94574" y2="96512"/>
                        <a14:backgroundMark x1="28682" y1="97674" x2="59690" y2="99128"/>
                      </a14:backgroundRemoval>
                    </a14:imgEffect>
                  </a14:imgLayer>
                </a14:imgProps>
              </a:ext>
              <a:ext uri="{28A0092B-C50C-407E-A947-70E740481C1C}">
                <a14:useLocalDpi xmlns:a14="http://schemas.microsoft.com/office/drawing/2010/main"/>
              </a:ext>
            </a:extLst>
          </a:blip>
          <a:srcRect/>
          <a:stretch/>
        </p:blipFill>
        <p:spPr>
          <a:xfrm rot="740279">
            <a:off x="9604729" y="404009"/>
            <a:ext cx="1229061" cy="3276196"/>
          </a:xfrm>
          <a:prstGeom prst="rect">
            <a:avLst/>
          </a:prstGeom>
        </p:spPr>
      </p:pic>
      <p:pic>
        <p:nvPicPr>
          <p:cNvPr id="10" name="Picture 9">
            <a:extLst>
              <a:ext uri="{FF2B5EF4-FFF2-40B4-BE49-F238E27FC236}">
                <a16:creationId xmlns:a16="http://schemas.microsoft.com/office/drawing/2014/main" id="{BDC056F4-1E16-C76F-2EF2-C870FE94E1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2472" y="3956271"/>
            <a:ext cx="2127590" cy="1595693"/>
          </a:xfrm>
          <a:prstGeom prst="rect">
            <a:avLst/>
          </a:prstGeom>
        </p:spPr>
      </p:pic>
      <p:pic>
        <p:nvPicPr>
          <p:cNvPr id="11" name="Picture 10">
            <a:extLst>
              <a:ext uri="{FF2B5EF4-FFF2-40B4-BE49-F238E27FC236}">
                <a16:creationId xmlns:a16="http://schemas.microsoft.com/office/drawing/2014/main" id="{2BBDBBEE-855D-0AF9-AC16-97B1FA5DF8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113" y="155186"/>
            <a:ext cx="2312252" cy="2910781"/>
          </a:xfrm>
          <a:prstGeom prst="rect">
            <a:avLst/>
          </a:prstGeom>
        </p:spPr>
      </p:pic>
      <p:pic>
        <p:nvPicPr>
          <p:cNvPr id="13" name="Picture 12">
            <a:extLst>
              <a:ext uri="{FF2B5EF4-FFF2-40B4-BE49-F238E27FC236}">
                <a16:creationId xmlns:a16="http://schemas.microsoft.com/office/drawing/2014/main" id="{EE973509-A79B-D50D-18DA-AB2742A9EC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974"/>
          <a:stretch/>
        </p:blipFill>
        <p:spPr>
          <a:xfrm>
            <a:off x="752361" y="3429765"/>
            <a:ext cx="1868072" cy="2016148"/>
          </a:xfrm>
          <a:prstGeom prst="rect">
            <a:avLst/>
          </a:prstGeom>
        </p:spPr>
      </p:pic>
      <p:sp>
        <p:nvSpPr>
          <p:cNvPr id="14" name="Slide Number Placeholder 13">
            <a:extLst>
              <a:ext uri="{FF2B5EF4-FFF2-40B4-BE49-F238E27FC236}">
                <a16:creationId xmlns:a16="http://schemas.microsoft.com/office/drawing/2014/main" id="{3FAC5BEB-C1EE-D28C-CAD6-EC8242D86218}"/>
              </a:ext>
            </a:extLst>
          </p:cNvPr>
          <p:cNvSpPr>
            <a:spLocks noGrp="1"/>
          </p:cNvSpPr>
          <p:nvPr>
            <p:ph type="sldNum" sz="quarter" idx="12"/>
          </p:nvPr>
        </p:nvSpPr>
        <p:spPr/>
        <p:txBody>
          <a:bodyPr/>
          <a:lstStyle/>
          <a:p>
            <a:fld id="{1C64261B-DE4C-4901-962F-DE3891883C47}" type="slidenum">
              <a:rPr lang="en-US" smtClean="0"/>
              <a:t>61</a:t>
            </a:fld>
            <a:endParaRPr lang="en-US"/>
          </a:p>
        </p:txBody>
      </p:sp>
    </p:spTree>
    <p:extLst>
      <p:ext uri="{BB962C8B-B14F-4D97-AF65-F5344CB8AC3E}">
        <p14:creationId xmlns:p14="http://schemas.microsoft.com/office/powerpoint/2010/main" val="183148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4"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 C H O S</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23882CE2-45B8-30D8-D97F-FDFD4E08DBB3}"/>
              </a:ext>
            </a:extLst>
          </p:cNvPr>
          <p:cNvSpPr>
            <a:spLocks noGrp="1"/>
          </p:cNvSpPr>
          <p:nvPr>
            <p:ph type="sldNum" sz="quarter" idx="12"/>
          </p:nvPr>
        </p:nvSpPr>
        <p:spPr/>
        <p:txBody>
          <a:bodyPr/>
          <a:lstStyle/>
          <a:p>
            <a:fld id="{1C64261B-DE4C-4901-962F-DE3891883C47}" type="slidenum">
              <a:rPr lang="en-US" smtClean="0"/>
              <a:t>62</a:t>
            </a:fld>
            <a:endParaRPr lang="en-US"/>
          </a:p>
        </p:txBody>
      </p:sp>
    </p:spTree>
    <p:extLst>
      <p:ext uri="{BB962C8B-B14F-4D97-AF65-F5344CB8AC3E}">
        <p14:creationId xmlns:p14="http://schemas.microsoft.com/office/powerpoint/2010/main" val="210350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HOASCA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047374" y="1980622"/>
            <a:ext cx="7824667" cy="1077218"/>
          </a:xfrm>
          <a:prstGeom prst="rect">
            <a:avLst/>
          </a:prstGeom>
          <a:noFill/>
        </p:spPr>
        <p:txBody>
          <a:bodyPr wrap="square" rtlCol="0">
            <a:spAutoFit/>
          </a:bodyPr>
          <a:lstStyle/>
          <a:p>
            <a:r>
              <a:rPr lang="en-US" sz="3200" b="1" dirty="0"/>
              <a:t>HOASCA: </a:t>
            </a:r>
            <a:r>
              <a:rPr lang="en-US" sz="3200" dirty="0"/>
              <a:t>n. A HALLUCINOGENIC BREW FROM A SOUTH AMERICAN VINE (AYAHUASCA/S)</a:t>
            </a:r>
          </a:p>
        </p:txBody>
      </p:sp>
      <p:sp>
        <p:nvSpPr>
          <p:cNvPr id="8" name="TextBox 7">
            <a:extLst>
              <a:ext uri="{FF2B5EF4-FFF2-40B4-BE49-F238E27FC236}">
                <a16:creationId xmlns:a16="http://schemas.microsoft.com/office/drawing/2014/main" id="{E9D4E35A-64A0-17D6-B58F-69B9A311A766}"/>
              </a:ext>
            </a:extLst>
          </p:cNvPr>
          <p:cNvSpPr txBox="1"/>
          <p:nvPr/>
        </p:nvSpPr>
        <p:spPr>
          <a:xfrm>
            <a:off x="8539650" y="1032369"/>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334F829A-4284-1308-4557-48F646AB45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83388" y="3164522"/>
            <a:ext cx="4880749" cy="3556953"/>
          </a:xfrm>
          <a:prstGeom prst="rect">
            <a:avLst/>
          </a:prstGeom>
        </p:spPr>
      </p:pic>
      <p:sp>
        <p:nvSpPr>
          <p:cNvPr id="4" name="Slide Number Placeholder 3">
            <a:extLst>
              <a:ext uri="{FF2B5EF4-FFF2-40B4-BE49-F238E27FC236}">
                <a16:creationId xmlns:a16="http://schemas.microsoft.com/office/drawing/2014/main" id="{3E12A93C-42A9-8F8A-77EB-7512432D9013}"/>
              </a:ext>
            </a:extLst>
          </p:cNvPr>
          <p:cNvSpPr>
            <a:spLocks noGrp="1"/>
          </p:cNvSpPr>
          <p:nvPr>
            <p:ph type="sldNum" sz="quarter" idx="12"/>
          </p:nvPr>
        </p:nvSpPr>
        <p:spPr/>
        <p:txBody>
          <a:bodyPr/>
          <a:lstStyle/>
          <a:p>
            <a:fld id="{1C64261B-DE4C-4901-962F-DE3891883C47}" type="slidenum">
              <a:rPr lang="en-US" smtClean="0"/>
              <a:t>63</a:t>
            </a:fld>
            <a:endParaRPr lang="en-US"/>
          </a:p>
        </p:txBody>
      </p:sp>
    </p:spTree>
    <p:extLst>
      <p:ext uri="{BB962C8B-B14F-4D97-AF65-F5344CB8AC3E}">
        <p14:creationId xmlns:p14="http://schemas.microsoft.com/office/powerpoint/2010/main" val="22513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G H L O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3F5582DF-58ED-3B82-34E6-D3A16C40FC02}"/>
              </a:ext>
            </a:extLst>
          </p:cNvPr>
          <p:cNvSpPr>
            <a:spLocks noGrp="1"/>
          </p:cNvSpPr>
          <p:nvPr>
            <p:ph type="sldNum" sz="quarter" idx="12"/>
          </p:nvPr>
        </p:nvSpPr>
        <p:spPr/>
        <p:txBody>
          <a:bodyPr/>
          <a:lstStyle/>
          <a:p>
            <a:fld id="{1C64261B-DE4C-4901-962F-DE3891883C47}" type="slidenum">
              <a:rPr lang="en-US" smtClean="0"/>
              <a:t>64</a:t>
            </a:fld>
            <a:endParaRPr lang="en-US"/>
          </a:p>
        </p:txBody>
      </p:sp>
    </p:spTree>
    <p:extLst>
      <p:ext uri="{BB962C8B-B14F-4D97-AF65-F5344CB8AC3E}">
        <p14:creationId xmlns:p14="http://schemas.microsoft.com/office/powerpoint/2010/main" val="34546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3235640" y="843650"/>
            <a:ext cx="6092571" cy="1107996"/>
          </a:xfrm>
          <a:prstGeom prst="rect">
            <a:avLst/>
          </a:prstGeom>
          <a:noFill/>
        </p:spPr>
        <p:txBody>
          <a:bodyPr wrap="square" rtlCol="0">
            <a:spAutoFit/>
          </a:bodyPr>
          <a:lstStyle/>
          <a:p>
            <a:r>
              <a:rPr lang="en-US" sz="6600" dirty="0">
                <a:latin typeface="Scramble" panose="020B0603050302020204" pitchFamily="34" charset="0"/>
              </a:rPr>
              <a:t>HOGLET</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235640" y="2140365"/>
            <a:ext cx="7824667" cy="584775"/>
          </a:xfrm>
          <a:prstGeom prst="rect">
            <a:avLst/>
          </a:prstGeom>
          <a:noFill/>
        </p:spPr>
        <p:txBody>
          <a:bodyPr wrap="square" rtlCol="0">
            <a:spAutoFit/>
          </a:bodyPr>
          <a:lstStyle/>
          <a:p>
            <a:r>
              <a:rPr lang="en-US" sz="3200" b="1" dirty="0"/>
              <a:t>HOGLET: </a:t>
            </a:r>
            <a:r>
              <a:rPr lang="en-US" sz="3200" dirty="0"/>
              <a:t>n. A BABY HEDGEHOG</a:t>
            </a:r>
          </a:p>
        </p:txBody>
      </p:sp>
      <p:sp>
        <p:nvSpPr>
          <p:cNvPr id="8" name="TextBox 7">
            <a:extLst>
              <a:ext uri="{FF2B5EF4-FFF2-40B4-BE49-F238E27FC236}">
                <a16:creationId xmlns:a16="http://schemas.microsoft.com/office/drawing/2014/main" id="{E9D4E35A-64A0-17D6-B58F-69B9A311A766}"/>
              </a:ext>
            </a:extLst>
          </p:cNvPr>
          <p:cNvSpPr txBox="1"/>
          <p:nvPr/>
        </p:nvSpPr>
        <p:spPr>
          <a:xfrm>
            <a:off x="8861867" y="1032369"/>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A9993267-C1FD-2E0E-DDA5-D88E496994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9375" y="2913859"/>
            <a:ext cx="2733249" cy="3296194"/>
          </a:xfrm>
          <a:prstGeom prst="rect">
            <a:avLst/>
          </a:prstGeom>
        </p:spPr>
      </p:pic>
      <p:pic>
        <p:nvPicPr>
          <p:cNvPr id="4" name="Picture 3">
            <a:extLst>
              <a:ext uri="{FF2B5EF4-FFF2-40B4-BE49-F238E27FC236}">
                <a16:creationId xmlns:a16="http://schemas.microsoft.com/office/drawing/2014/main" id="{DCB9DEDA-D947-C6EA-7B15-F4D547E183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7128" y="2875091"/>
            <a:ext cx="5997742" cy="3373730"/>
          </a:xfrm>
          <a:prstGeom prst="rect">
            <a:avLst/>
          </a:prstGeom>
        </p:spPr>
      </p:pic>
      <p:sp>
        <p:nvSpPr>
          <p:cNvPr id="5" name="Slide Number Placeholder 4">
            <a:extLst>
              <a:ext uri="{FF2B5EF4-FFF2-40B4-BE49-F238E27FC236}">
                <a16:creationId xmlns:a16="http://schemas.microsoft.com/office/drawing/2014/main" id="{DC289E85-02AE-5E59-C427-308C70D99040}"/>
              </a:ext>
            </a:extLst>
          </p:cNvPr>
          <p:cNvSpPr>
            <a:spLocks noGrp="1"/>
          </p:cNvSpPr>
          <p:nvPr>
            <p:ph type="sldNum" sz="quarter" idx="12"/>
          </p:nvPr>
        </p:nvSpPr>
        <p:spPr/>
        <p:txBody>
          <a:bodyPr/>
          <a:lstStyle/>
          <a:p>
            <a:fld id="{1C64261B-DE4C-4901-962F-DE3891883C47}" type="slidenum">
              <a:rPr lang="en-US" smtClean="0"/>
              <a:t>65</a:t>
            </a:fld>
            <a:endParaRPr lang="en-US"/>
          </a:p>
        </p:txBody>
      </p:sp>
    </p:spTree>
    <p:extLst>
      <p:ext uri="{BB962C8B-B14F-4D97-AF65-F5344CB8AC3E}">
        <p14:creationId xmlns:p14="http://schemas.microsoft.com/office/powerpoint/2010/main" val="311298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H K K O S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D5EBA88-0096-1926-BAFF-BF4C78312351}"/>
              </a:ext>
            </a:extLst>
          </p:cNvPr>
          <p:cNvSpPr>
            <a:spLocks noGrp="1"/>
          </p:cNvSpPr>
          <p:nvPr>
            <p:ph type="sldNum" sz="quarter" idx="12"/>
          </p:nvPr>
        </p:nvSpPr>
        <p:spPr/>
        <p:txBody>
          <a:bodyPr/>
          <a:lstStyle/>
          <a:p>
            <a:fld id="{1C64261B-DE4C-4901-962F-DE3891883C47}" type="slidenum">
              <a:rPr lang="en-US" smtClean="0"/>
              <a:t>66</a:t>
            </a:fld>
            <a:endParaRPr lang="en-US"/>
          </a:p>
        </p:txBody>
      </p:sp>
      <p:pic>
        <p:nvPicPr>
          <p:cNvPr id="5" name="Picture 4">
            <a:extLst>
              <a:ext uri="{FF2B5EF4-FFF2-40B4-BE49-F238E27FC236}">
                <a16:creationId xmlns:a16="http://schemas.microsoft.com/office/drawing/2014/main" id="{C2998612-12AC-09E7-3837-03A3062EF61B}"/>
              </a:ext>
            </a:extLst>
          </p:cNvPr>
          <p:cNvPicPr>
            <a:picLocks noChangeAspect="1"/>
          </p:cNvPicPr>
          <p:nvPr/>
        </p:nvPicPr>
        <p:blipFill>
          <a:blip r:embed="rId2"/>
          <a:stretch>
            <a:fillRect/>
          </a:stretch>
        </p:blipFill>
        <p:spPr>
          <a:xfrm>
            <a:off x="4827061" y="5039012"/>
            <a:ext cx="1981200" cy="1181100"/>
          </a:xfrm>
          <a:prstGeom prst="rect">
            <a:avLst/>
          </a:prstGeom>
        </p:spPr>
      </p:pic>
      <p:cxnSp>
        <p:nvCxnSpPr>
          <p:cNvPr id="6" name="Straight Connector 5">
            <a:extLst>
              <a:ext uri="{FF2B5EF4-FFF2-40B4-BE49-F238E27FC236}">
                <a16:creationId xmlns:a16="http://schemas.microsoft.com/office/drawing/2014/main" id="{A4AC1170-1A41-FFEC-7FA2-B29C666F820C}"/>
              </a:ext>
            </a:extLst>
          </p:cNvPr>
          <p:cNvCxnSpPr>
            <a:cxnSpLocks/>
          </p:cNvCxnSpPr>
          <p:nvPr/>
        </p:nvCxnSpPr>
        <p:spPr>
          <a:xfrm flipH="1">
            <a:off x="5046133" y="4741333"/>
            <a:ext cx="1762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36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HOKKUS</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700339" y="2127311"/>
            <a:ext cx="7112528" cy="1077218"/>
          </a:xfrm>
          <a:prstGeom prst="rect">
            <a:avLst/>
          </a:prstGeom>
          <a:noFill/>
        </p:spPr>
        <p:txBody>
          <a:bodyPr wrap="square" rtlCol="0">
            <a:spAutoFit/>
          </a:bodyPr>
          <a:lstStyle/>
          <a:p>
            <a:r>
              <a:rPr lang="en-US" sz="3200" b="1" dirty="0"/>
              <a:t>HOKKUS: </a:t>
            </a:r>
            <a:r>
              <a:rPr lang="en-US" sz="3200" dirty="0"/>
              <a:t>NWL23 pl. of  </a:t>
            </a:r>
            <a:r>
              <a:rPr lang="en-US" sz="3200" u="sng" dirty="0"/>
              <a:t>HOKKU</a:t>
            </a:r>
            <a:r>
              <a:rPr lang="en-US" sz="3200" dirty="0"/>
              <a:t>, A JAPANESE POEM (also HAIKU/S)</a:t>
            </a:r>
          </a:p>
        </p:txBody>
      </p:sp>
      <p:sp>
        <p:nvSpPr>
          <p:cNvPr id="8" name="TextBox 7">
            <a:extLst>
              <a:ext uri="{FF2B5EF4-FFF2-40B4-BE49-F238E27FC236}">
                <a16:creationId xmlns:a16="http://schemas.microsoft.com/office/drawing/2014/main" id="{E9D4E35A-64A0-17D6-B58F-69B9A311A766}"/>
              </a:ext>
            </a:extLst>
          </p:cNvPr>
          <p:cNvSpPr txBox="1"/>
          <p:nvPr/>
        </p:nvSpPr>
        <p:spPr>
          <a:xfrm>
            <a:off x="8271992" y="921470"/>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2" name="Picture 1">
            <a:extLst>
              <a:ext uri="{FF2B5EF4-FFF2-40B4-BE49-F238E27FC236}">
                <a16:creationId xmlns:a16="http://schemas.microsoft.com/office/drawing/2014/main" id="{A926AC46-9750-CCF5-FB68-62036401FD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7450" y="3330142"/>
            <a:ext cx="5013047" cy="3336269"/>
          </a:xfrm>
          <a:prstGeom prst="rect">
            <a:avLst/>
          </a:prstGeom>
        </p:spPr>
      </p:pic>
      <p:pic>
        <p:nvPicPr>
          <p:cNvPr id="4" name="Picture 3">
            <a:extLst>
              <a:ext uri="{FF2B5EF4-FFF2-40B4-BE49-F238E27FC236}">
                <a16:creationId xmlns:a16="http://schemas.microsoft.com/office/drawing/2014/main" id="{D6A76442-287F-BBBA-35D0-BDCC523373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16094" y="5449583"/>
            <a:ext cx="1567542" cy="1064428"/>
          </a:xfrm>
          <a:prstGeom prst="rect">
            <a:avLst/>
          </a:prstGeom>
        </p:spPr>
      </p:pic>
      <p:pic>
        <p:nvPicPr>
          <p:cNvPr id="5" name="Picture 4">
            <a:extLst>
              <a:ext uri="{FF2B5EF4-FFF2-40B4-BE49-F238E27FC236}">
                <a16:creationId xmlns:a16="http://schemas.microsoft.com/office/drawing/2014/main" id="{7E73C44F-F4E2-3C1B-F2D2-5CD42168821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4195" y="4091999"/>
            <a:ext cx="2238103" cy="2331982"/>
          </a:xfrm>
          <a:prstGeom prst="rect">
            <a:avLst/>
          </a:prstGeom>
        </p:spPr>
      </p:pic>
      <p:sp>
        <p:nvSpPr>
          <p:cNvPr id="6" name="Slide Number Placeholder 5">
            <a:extLst>
              <a:ext uri="{FF2B5EF4-FFF2-40B4-BE49-F238E27FC236}">
                <a16:creationId xmlns:a16="http://schemas.microsoft.com/office/drawing/2014/main" id="{552D8537-D631-5E73-EFA9-3495976A6D25}"/>
              </a:ext>
            </a:extLst>
          </p:cNvPr>
          <p:cNvSpPr>
            <a:spLocks noGrp="1"/>
          </p:cNvSpPr>
          <p:nvPr>
            <p:ph type="sldNum" sz="quarter" idx="12"/>
          </p:nvPr>
        </p:nvSpPr>
        <p:spPr/>
        <p:txBody>
          <a:bodyPr/>
          <a:lstStyle/>
          <a:p>
            <a:fld id="{1C64261B-DE4C-4901-962F-DE3891883C47}" type="slidenum">
              <a:rPr lang="en-US" smtClean="0"/>
              <a:t>67</a:t>
            </a:fld>
            <a:endParaRPr lang="en-US"/>
          </a:p>
        </p:txBody>
      </p:sp>
      <p:pic>
        <p:nvPicPr>
          <p:cNvPr id="7" name="Picture 6">
            <a:extLst>
              <a:ext uri="{FF2B5EF4-FFF2-40B4-BE49-F238E27FC236}">
                <a16:creationId xmlns:a16="http://schemas.microsoft.com/office/drawing/2014/main" id="{9BAE1BA9-FD6E-ABEA-C1C5-5997100CCF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69309" y="163405"/>
            <a:ext cx="1369027" cy="816151"/>
          </a:xfrm>
          <a:prstGeom prst="rect">
            <a:avLst/>
          </a:prstGeom>
        </p:spPr>
      </p:pic>
      <p:sp>
        <p:nvSpPr>
          <p:cNvPr id="9" name="TextBox 8">
            <a:extLst>
              <a:ext uri="{FF2B5EF4-FFF2-40B4-BE49-F238E27FC236}">
                <a16:creationId xmlns:a16="http://schemas.microsoft.com/office/drawing/2014/main" id="{DFDFA26F-E3E3-2AB8-D5B5-94DA36028F03}"/>
              </a:ext>
            </a:extLst>
          </p:cNvPr>
          <p:cNvSpPr txBox="1"/>
          <p:nvPr/>
        </p:nvSpPr>
        <p:spPr>
          <a:xfrm>
            <a:off x="9278577" y="2971800"/>
            <a:ext cx="2591690" cy="923330"/>
          </a:xfrm>
          <a:prstGeom prst="rect">
            <a:avLst/>
          </a:prstGeom>
          <a:noFill/>
        </p:spPr>
        <p:txBody>
          <a:bodyPr wrap="square" rtlCol="0">
            <a:spAutoFit/>
          </a:bodyPr>
          <a:lstStyle/>
          <a:p>
            <a:r>
              <a:rPr lang="en-US" dirty="0"/>
              <a:t>Interesting: both NWL23 and WOW24 agree that HAIKU takes the S plural</a:t>
            </a:r>
          </a:p>
        </p:txBody>
      </p:sp>
      <p:cxnSp>
        <p:nvCxnSpPr>
          <p:cNvPr id="10" name="Straight Connector 9">
            <a:extLst>
              <a:ext uri="{FF2B5EF4-FFF2-40B4-BE49-F238E27FC236}">
                <a16:creationId xmlns:a16="http://schemas.microsoft.com/office/drawing/2014/main" id="{DC0862D9-E40C-DCDF-2CFC-DF0701D8EA1F}"/>
              </a:ext>
            </a:extLst>
          </p:cNvPr>
          <p:cNvCxnSpPr>
            <a:cxnSpLocks/>
            <a:stCxn id="3" idx="1"/>
          </p:cNvCxnSpPr>
          <p:nvPr/>
        </p:nvCxnSpPr>
        <p:spPr>
          <a:xfrm>
            <a:off x="2913423" y="1397648"/>
            <a:ext cx="58249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88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D E H K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741907A8-A60F-45BF-86FF-A63F6BD7CD64}"/>
              </a:ext>
            </a:extLst>
          </p:cNvPr>
          <p:cNvSpPr>
            <a:spLocks noGrp="1"/>
          </p:cNvSpPr>
          <p:nvPr>
            <p:ph type="sldNum" sz="quarter" idx="12"/>
          </p:nvPr>
        </p:nvSpPr>
        <p:spPr/>
        <p:txBody>
          <a:bodyPr/>
          <a:lstStyle/>
          <a:p>
            <a:fld id="{1C64261B-DE4C-4901-962F-DE3891883C47}" type="slidenum">
              <a:rPr lang="en-US" smtClean="0"/>
              <a:t>68</a:t>
            </a:fld>
            <a:endParaRPr lang="en-US"/>
          </a:p>
        </p:txBody>
      </p:sp>
    </p:spTree>
    <p:extLst>
      <p:ext uri="{BB962C8B-B14F-4D97-AF65-F5344CB8AC3E}">
        <p14:creationId xmlns:p14="http://schemas.microsoft.com/office/powerpoint/2010/main" val="305000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82A2A4-D19E-626A-9D30-DE43AF3E9F0E}"/>
              </a:ext>
            </a:extLst>
          </p:cNvPr>
          <p:cNvSpPr/>
          <p:nvPr/>
        </p:nvSpPr>
        <p:spPr>
          <a:xfrm>
            <a:off x="8101013" y="2114701"/>
            <a:ext cx="1628775" cy="3714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HUCKED</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183666" y="1990852"/>
            <a:ext cx="7824667" cy="584775"/>
          </a:xfrm>
          <a:prstGeom prst="rect">
            <a:avLst/>
          </a:prstGeom>
          <a:noFill/>
        </p:spPr>
        <p:txBody>
          <a:bodyPr wrap="square" rtlCol="0">
            <a:spAutoFit/>
          </a:bodyPr>
          <a:lstStyle/>
          <a:p>
            <a:r>
              <a:rPr lang="en-US" sz="3200" b="1" dirty="0"/>
              <a:t>HUCKED: </a:t>
            </a:r>
            <a:r>
              <a:rPr lang="en-US" sz="3200" dirty="0"/>
              <a:t>v. THREW (HUCK, HUCKS, HUCKING)</a:t>
            </a:r>
          </a:p>
        </p:txBody>
      </p:sp>
      <p:pic>
        <p:nvPicPr>
          <p:cNvPr id="4" name="Picture 3">
            <a:extLst>
              <a:ext uri="{FF2B5EF4-FFF2-40B4-BE49-F238E27FC236}">
                <a16:creationId xmlns:a16="http://schemas.microsoft.com/office/drawing/2014/main" id="{02F88E27-B72B-D7C0-3481-EAF490153F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45208" y="2682278"/>
            <a:ext cx="3429000" cy="4029865"/>
          </a:xfrm>
          <a:prstGeom prst="rect">
            <a:avLst/>
          </a:prstGeom>
        </p:spPr>
      </p:pic>
      <p:sp>
        <p:nvSpPr>
          <p:cNvPr id="5" name="TextBox 4">
            <a:extLst>
              <a:ext uri="{FF2B5EF4-FFF2-40B4-BE49-F238E27FC236}">
                <a16:creationId xmlns:a16="http://schemas.microsoft.com/office/drawing/2014/main" id="{8A8BCCA8-4605-D676-7D52-8FC768F93D43}"/>
              </a:ext>
            </a:extLst>
          </p:cNvPr>
          <p:cNvSpPr txBox="1"/>
          <p:nvPr/>
        </p:nvSpPr>
        <p:spPr>
          <a:xfrm>
            <a:off x="134091" y="5634925"/>
            <a:ext cx="4408091" cy="1077218"/>
          </a:xfrm>
          <a:prstGeom prst="rect">
            <a:avLst/>
          </a:prstGeom>
          <a:noFill/>
        </p:spPr>
        <p:txBody>
          <a:bodyPr wrap="square" rtlCol="0">
            <a:spAutoFit/>
          </a:bodyPr>
          <a:lstStyle/>
          <a:p>
            <a:r>
              <a:rPr lang="en-US" sz="3200" b="1" dirty="0"/>
              <a:t>HUCK: </a:t>
            </a:r>
            <a:r>
              <a:rPr lang="en-US" sz="3200" dirty="0"/>
              <a:t>n. A DURABLE FABRIC (HUCKS)</a:t>
            </a:r>
          </a:p>
        </p:txBody>
      </p:sp>
      <p:pic>
        <p:nvPicPr>
          <p:cNvPr id="6" name="Picture 5">
            <a:extLst>
              <a:ext uri="{FF2B5EF4-FFF2-40B4-BE49-F238E27FC236}">
                <a16:creationId xmlns:a16="http://schemas.microsoft.com/office/drawing/2014/main" id="{CE7AF81B-DF0A-514C-3F78-EA504027516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008" b="91895" l="9961" r="91797">
                        <a14:foregroundMark x1="11523" y1="8008" x2="21094" y2="15332"/>
                        <a14:foregroundMark x1="57910" y1="91992" x2="54590" y2="78418"/>
                        <a14:foregroundMark x1="91797" y1="50293" x2="74121" y2="53613"/>
                        <a14:foregroundMark x1="74121" y1="53613" x2="73730" y2="54102"/>
                      </a14:backgroundRemoval>
                    </a14:imgEffect>
                  </a14:imgLayer>
                </a14:imgProps>
              </a:ext>
              <a:ext uri="{28A0092B-C50C-407E-A947-70E740481C1C}">
                <a14:useLocalDpi xmlns:a14="http://schemas.microsoft.com/office/drawing/2010/main"/>
              </a:ext>
            </a:extLst>
          </a:blip>
          <a:stretch>
            <a:fillRect/>
          </a:stretch>
        </p:blipFill>
        <p:spPr>
          <a:xfrm>
            <a:off x="945476" y="3960261"/>
            <a:ext cx="1827542" cy="1827542"/>
          </a:xfrm>
          <a:prstGeom prst="rect">
            <a:avLst/>
          </a:prstGeom>
        </p:spPr>
      </p:pic>
      <p:sp>
        <p:nvSpPr>
          <p:cNvPr id="7" name="Slide Number Placeholder 6">
            <a:extLst>
              <a:ext uri="{FF2B5EF4-FFF2-40B4-BE49-F238E27FC236}">
                <a16:creationId xmlns:a16="http://schemas.microsoft.com/office/drawing/2014/main" id="{5C603DDB-7EC5-BAA7-F14B-AB34AA0F1AA4}"/>
              </a:ext>
            </a:extLst>
          </p:cNvPr>
          <p:cNvSpPr>
            <a:spLocks noGrp="1"/>
          </p:cNvSpPr>
          <p:nvPr>
            <p:ph type="sldNum" sz="quarter" idx="12"/>
          </p:nvPr>
        </p:nvSpPr>
        <p:spPr/>
        <p:txBody>
          <a:bodyPr/>
          <a:lstStyle/>
          <a:p>
            <a:fld id="{1C64261B-DE4C-4901-962F-DE3891883C47}" type="slidenum">
              <a:rPr lang="en-US" smtClean="0"/>
              <a:t>69</a:t>
            </a:fld>
            <a:endParaRPr lang="en-US"/>
          </a:p>
        </p:txBody>
      </p:sp>
      <p:sp>
        <p:nvSpPr>
          <p:cNvPr id="8" name="TextBox 7">
            <a:extLst>
              <a:ext uri="{FF2B5EF4-FFF2-40B4-BE49-F238E27FC236}">
                <a16:creationId xmlns:a16="http://schemas.microsoft.com/office/drawing/2014/main" id="{76ED049F-9513-3002-58D6-F4FD6508D82C}"/>
              </a:ext>
            </a:extLst>
          </p:cNvPr>
          <p:cNvSpPr txBox="1"/>
          <p:nvPr/>
        </p:nvSpPr>
        <p:spPr>
          <a:xfrm>
            <a:off x="2350492" y="1397647"/>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9" name="TextBox 8">
            <a:extLst>
              <a:ext uri="{FF2B5EF4-FFF2-40B4-BE49-F238E27FC236}">
                <a16:creationId xmlns:a16="http://schemas.microsoft.com/office/drawing/2014/main" id="{BCF0CD22-1564-C97B-BC72-3454354969A9}"/>
              </a:ext>
            </a:extLst>
          </p:cNvPr>
          <p:cNvSpPr txBox="1"/>
          <p:nvPr/>
        </p:nvSpPr>
        <p:spPr>
          <a:xfrm>
            <a:off x="2347871" y="73277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13650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E3139-493F-9609-E68A-2B4291C2EBD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3" name="TextBox 2">
            <a:extLst>
              <a:ext uri="{FF2B5EF4-FFF2-40B4-BE49-F238E27FC236}">
                <a16:creationId xmlns:a16="http://schemas.microsoft.com/office/drawing/2014/main" id="{09C8DD5A-C14C-9BF8-E5FA-AA26B990220D}"/>
              </a:ext>
            </a:extLst>
          </p:cNvPr>
          <p:cNvSpPr txBox="1"/>
          <p:nvPr/>
        </p:nvSpPr>
        <p:spPr>
          <a:xfrm>
            <a:off x="3113722" y="956862"/>
            <a:ext cx="6092571" cy="1107996"/>
          </a:xfrm>
          <a:prstGeom prst="rect">
            <a:avLst/>
          </a:prstGeom>
          <a:noFill/>
        </p:spPr>
        <p:txBody>
          <a:bodyPr wrap="square" rtlCol="0">
            <a:spAutoFit/>
          </a:bodyPr>
          <a:lstStyle/>
          <a:p>
            <a:r>
              <a:rPr lang="en-US" sz="6600" dirty="0" err="1">
                <a:latin typeface="Scramble" panose="020B0603050302020204" pitchFamily="34" charset="0"/>
              </a:rPr>
              <a:t>shasta</a:t>
            </a:r>
            <a:endParaRPr lang="en-US" sz="6600" dirty="0">
              <a:latin typeface="Scramble" panose="020B0603050302020204" pitchFamily="34" charset="0"/>
            </a:endParaRPr>
          </a:p>
        </p:txBody>
      </p:sp>
      <p:sp>
        <p:nvSpPr>
          <p:cNvPr id="8" name="TextBox 7">
            <a:extLst>
              <a:ext uri="{FF2B5EF4-FFF2-40B4-BE49-F238E27FC236}">
                <a16:creationId xmlns:a16="http://schemas.microsoft.com/office/drawing/2014/main" id="{81883F72-5F62-EC5C-6061-7B5204D8CB0C}"/>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9" name="TextBox 8">
            <a:extLst>
              <a:ext uri="{FF2B5EF4-FFF2-40B4-BE49-F238E27FC236}">
                <a16:creationId xmlns:a16="http://schemas.microsoft.com/office/drawing/2014/main" id="{A580BA07-169E-5863-A8CD-52BDE4BAFB97}"/>
              </a:ext>
            </a:extLst>
          </p:cNvPr>
          <p:cNvSpPr txBox="1"/>
          <p:nvPr/>
        </p:nvSpPr>
        <p:spPr>
          <a:xfrm>
            <a:off x="2903626" y="4239145"/>
            <a:ext cx="6659827" cy="2308324"/>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asshat</a:t>
            </a:r>
          </a:p>
          <a:p>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10" name="TextBox 9">
            <a:extLst>
              <a:ext uri="{FF2B5EF4-FFF2-40B4-BE49-F238E27FC236}">
                <a16:creationId xmlns:a16="http://schemas.microsoft.com/office/drawing/2014/main" id="{F026D181-BA5B-E0B6-3493-F76079312DBF}"/>
              </a:ext>
            </a:extLst>
          </p:cNvPr>
          <p:cNvSpPr txBox="1"/>
          <p:nvPr/>
        </p:nvSpPr>
        <p:spPr>
          <a:xfrm>
            <a:off x="2991516" y="5482178"/>
            <a:ext cx="6484046" cy="646331"/>
          </a:xfrm>
          <a:prstGeom prst="rect">
            <a:avLst/>
          </a:prstGeom>
          <a:noFill/>
        </p:spPr>
        <p:txBody>
          <a:bodyPr wrap="square" rtlCol="0">
            <a:spAutoFit/>
          </a:bodyPr>
          <a:lstStyle/>
          <a:p>
            <a:r>
              <a:rPr lang="en-US" sz="3600" b="1" dirty="0"/>
              <a:t>ASSHAT</a:t>
            </a:r>
            <a:r>
              <a:rPr lang="en-US" sz="3600" dirty="0"/>
              <a:t>: A DETESTABLE PERSON</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593509" y="2007824"/>
            <a:ext cx="5581053" cy="523220"/>
          </a:xfrm>
          <a:prstGeom prst="rect">
            <a:avLst/>
          </a:prstGeom>
          <a:noFill/>
        </p:spPr>
        <p:txBody>
          <a:bodyPr wrap="square" rtlCol="0">
            <a:spAutoFit/>
          </a:bodyPr>
          <a:lstStyle/>
          <a:p>
            <a:r>
              <a:rPr lang="en-US" sz="2800" b="1" dirty="0"/>
              <a:t>SHASTA</a:t>
            </a:r>
            <a:r>
              <a:rPr lang="en-US" sz="2800" dirty="0"/>
              <a:t>: n. A FLOWERING PLANT</a:t>
            </a:r>
          </a:p>
        </p:txBody>
      </p:sp>
      <p:sp>
        <p:nvSpPr>
          <p:cNvPr id="14" name="TextBox 13">
            <a:extLst>
              <a:ext uri="{FF2B5EF4-FFF2-40B4-BE49-F238E27FC236}">
                <a16:creationId xmlns:a16="http://schemas.microsoft.com/office/drawing/2014/main" id="{37100527-5A5F-CE8C-3C75-6A7359764217}"/>
              </a:ext>
            </a:extLst>
          </p:cNvPr>
          <p:cNvSpPr txBox="1"/>
          <p:nvPr/>
        </p:nvSpPr>
        <p:spPr>
          <a:xfrm>
            <a:off x="8758205" y="111403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9" name="Picture 18">
            <a:extLst>
              <a:ext uri="{FF2B5EF4-FFF2-40B4-BE49-F238E27FC236}">
                <a16:creationId xmlns:a16="http://schemas.microsoft.com/office/drawing/2014/main" id="{CBB8C379-609B-5BA2-5218-8D9D86E5EC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422" y="3985384"/>
            <a:ext cx="2143125" cy="2143125"/>
          </a:xfrm>
          <a:prstGeom prst="rect">
            <a:avLst/>
          </a:prstGeom>
        </p:spPr>
      </p:pic>
      <p:pic>
        <p:nvPicPr>
          <p:cNvPr id="20" name="Picture 19">
            <a:extLst>
              <a:ext uri="{FF2B5EF4-FFF2-40B4-BE49-F238E27FC236}">
                <a16:creationId xmlns:a16="http://schemas.microsoft.com/office/drawing/2014/main" id="{40A3939C-2848-0DE3-9D2E-3CF556D651D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6600" b="92400" l="10000" r="90000">
                        <a14:foregroundMark x1="41400" y1="92600" x2="42400" y2="79600"/>
                        <a14:foregroundMark x1="40400" y1="6600" x2="40600" y2="30200"/>
                        <a14:foregroundMark x1="40600" y1="30200" x2="40600" y2="30200"/>
                      </a14:backgroundRemoval>
                    </a14:imgEffect>
                  </a14:imgLayer>
                </a14:imgProps>
              </a:ext>
              <a:ext uri="{28A0092B-C50C-407E-A947-70E740481C1C}">
                <a14:useLocalDpi xmlns:a14="http://schemas.microsoft.com/office/drawing/2010/main"/>
              </a:ext>
            </a:extLst>
          </a:blip>
          <a:stretch>
            <a:fillRect/>
          </a:stretch>
        </p:blipFill>
        <p:spPr>
          <a:xfrm>
            <a:off x="9732259" y="4671407"/>
            <a:ext cx="1621541" cy="1621541"/>
          </a:xfrm>
          <a:prstGeom prst="rect">
            <a:avLst/>
          </a:prstGeom>
        </p:spPr>
      </p:pic>
      <p:pic>
        <p:nvPicPr>
          <p:cNvPr id="21" name="Picture 20">
            <a:extLst>
              <a:ext uri="{FF2B5EF4-FFF2-40B4-BE49-F238E27FC236}">
                <a16:creationId xmlns:a16="http://schemas.microsoft.com/office/drawing/2014/main" id="{B4BEB661-2E0C-BA51-265A-4DC03024D480}"/>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571" b="100000" l="629" r="100000">
                        <a14:foregroundMark x1="33333" y1="84000" x2="33333" y2="75429"/>
                      </a14:backgroundRemoval>
                    </a14:imgEffect>
                  </a14:imgLayer>
                </a14:imgProps>
              </a:ext>
              <a:ext uri="{28A0092B-C50C-407E-A947-70E740481C1C}">
                <a14:useLocalDpi xmlns:a14="http://schemas.microsoft.com/office/drawing/2010/main"/>
              </a:ext>
            </a:extLst>
          </a:blip>
          <a:srcRect/>
          <a:stretch/>
        </p:blipFill>
        <p:spPr>
          <a:xfrm>
            <a:off x="9765961" y="3026753"/>
            <a:ext cx="1385330" cy="1530734"/>
          </a:xfrm>
          <a:prstGeom prst="rect">
            <a:avLst/>
          </a:prstGeom>
        </p:spPr>
      </p:pic>
      <p:sp>
        <p:nvSpPr>
          <p:cNvPr id="22" name="TextBox 21">
            <a:extLst>
              <a:ext uri="{FF2B5EF4-FFF2-40B4-BE49-F238E27FC236}">
                <a16:creationId xmlns:a16="http://schemas.microsoft.com/office/drawing/2014/main" id="{DD5E38B1-6882-B9D3-6AA3-FC57EEA39495}"/>
              </a:ext>
            </a:extLst>
          </p:cNvPr>
          <p:cNvSpPr txBox="1"/>
          <p:nvPr/>
        </p:nvSpPr>
        <p:spPr>
          <a:xfrm>
            <a:off x="8905844" y="4445163"/>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3" name="Picture 22">
            <a:extLst>
              <a:ext uri="{FF2B5EF4-FFF2-40B4-BE49-F238E27FC236}">
                <a16:creationId xmlns:a16="http://schemas.microsoft.com/office/drawing/2014/main" id="{9FE5D67D-7265-2886-9CA6-82F6D63A2A19}"/>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8984" b="99805" l="9961" r="89974">
                        <a14:foregroundMark x1="51693" y1="87207" x2="51693" y2="87207"/>
                        <a14:foregroundMark x1="51888" y1="85449" x2="52799" y2="95996"/>
                        <a14:foregroundMark x1="52604" y1="92871" x2="53320" y2="98438"/>
                        <a14:foregroundMark x1="50326" y1="78711" x2="51302" y2="83203"/>
                        <a14:foregroundMark x1="51172" y1="87598" x2="52539" y2="98438"/>
                        <a14:foregroundMark x1="50911" y1="88379" x2="51758" y2="99902"/>
                        <a14:foregroundMark x1="49613" y1="77051" x2="50651" y2="81641"/>
                        <a14:foregroundMark x1="49414" y1="76172" x2="49613" y2="77051"/>
                        <a14:foregroundMark x1="54688" y1="8984" x2="54557" y2="15723"/>
                        <a14:foregroundMark x1="31966" y1="19922" x2="31966" y2="19922"/>
                        <a14:backgroundMark x1="15299" y1="38574" x2="15299" y2="86523"/>
                        <a14:backgroundMark x1="83008" y1="46191" x2="84049" y2="26367"/>
                        <a14:backgroundMark x1="84049" y1="26367" x2="84049" y2="26367"/>
                        <a14:backgroundMark x1="76042" y1="45215" x2="86719" y2="44043"/>
                        <a14:backgroundMark x1="48372" y1="77051" x2="48372" y2="77051"/>
                        <a14:backgroundMark x1="80078" y1="55469" x2="77539" y2="60742"/>
                        <a14:backgroundMark x1="77344" y1="34277" x2="82487" y2="26270"/>
                        <a14:backgroundMark x1="76758" y1="35254" x2="77669" y2="28418"/>
                        <a14:backgroundMark x1="75586" y1="36328" x2="82227" y2="33789"/>
                        <a14:backgroundMark x1="82227" y1="33789" x2="82227" y2="33789"/>
                      </a14:backgroundRemoval>
                    </a14:imgEffect>
                  </a14:imgLayer>
                </a14:imgProps>
              </a:ext>
              <a:ext uri="{28A0092B-C50C-407E-A947-70E740481C1C}">
                <a14:useLocalDpi xmlns:a14="http://schemas.microsoft.com/office/drawing/2010/main"/>
              </a:ext>
            </a:extLst>
          </a:blip>
          <a:stretch>
            <a:fillRect/>
          </a:stretch>
        </p:blipFill>
        <p:spPr>
          <a:xfrm>
            <a:off x="1161506" y="428753"/>
            <a:ext cx="2548346" cy="1698897"/>
          </a:xfrm>
          <a:prstGeom prst="rect">
            <a:avLst/>
          </a:prstGeom>
        </p:spPr>
      </p:pic>
      <p:pic>
        <p:nvPicPr>
          <p:cNvPr id="24" name="Picture 23">
            <a:extLst>
              <a:ext uri="{FF2B5EF4-FFF2-40B4-BE49-F238E27FC236}">
                <a16:creationId xmlns:a16="http://schemas.microsoft.com/office/drawing/2014/main" id="{0C8083A3-EF9F-CB09-1DF5-FE2593EA135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75562" y="883911"/>
            <a:ext cx="2566495" cy="1443383"/>
          </a:xfrm>
          <a:prstGeom prst="rect">
            <a:avLst/>
          </a:prstGeom>
        </p:spPr>
      </p:pic>
      <p:sp>
        <p:nvSpPr>
          <p:cNvPr id="4" name="Slide Number Placeholder 3">
            <a:extLst>
              <a:ext uri="{FF2B5EF4-FFF2-40B4-BE49-F238E27FC236}">
                <a16:creationId xmlns:a16="http://schemas.microsoft.com/office/drawing/2014/main" id="{CC516898-A39F-E1D1-5BD4-55B7FB933EBA}"/>
              </a:ext>
            </a:extLst>
          </p:cNvPr>
          <p:cNvSpPr>
            <a:spLocks noGrp="1"/>
          </p:cNvSpPr>
          <p:nvPr>
            <p:ph type="sldNum" sz="quarter" idx="12"/>
          </p:nvPr>
        </p:nvSpPr>
        <p:spPr/>
        <p:txBody>
          <a:bodyPr/>
          <a:lstStyle/>
          <a:p>
            <a:fld id="{1C64261B-DE4C-4901-962F-DE3891883C47}" type="slidenum">
              <a:rPr lang="en-US" smtClean="0"/>
              <a:t>7</a:t>
            </a:fld>
            <a:endParaRPr lang="en-US"/>
          </a:p>
        </p:txBody>
      </p:sp>
    </p:spTree>
    <p:extLst>
      <p:ext uri="{BB962C8B-B14F-4D97-AF65-F5344CB8AC3E}">
        <p14:creationId xmlns:p14="http://schemas.microsoft.com/office/powerpoint/2010/main" val="80536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H K N U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57D37A8B-00CF-DE63-75DC-898D849840A2}"/>
              </a:ext>
            </a:extLst>
          </p:cNvPr>
          <p:cNvSpPr>
            <a:spLocks noGrp="1"/>
          </p:cNvSpPr>
          <p:nvPr>
            <p:ph type="sldNum" sz="quarter" idx="12"/>
          </p:nvPr>
        </p:nvSpPr>
        <p:spPr/>
        <p:txBody>
          <a:bodyPr/>
          <a:lstStyle/>
          <a:p>
            <a:fld id="{1C64261B-DE4C-4901-962F-DE3891883C47}" type="slidenum">
              <a:rPr lang="en-US" smtClean="0"/>
              <a:t>70</a:t>
            </a:fld>
            <a:endParaRPr lang="en-US"/>
          </a:p>
        </p:txBody>
      </p:sp>
    </p:spTree>
    <p:extLst>
      <p:ext uri="{BB962C8B-B14F-4D97-AF65-F5344CB8AC3E}">
        <p14:creationId xmlns:p14="http://schemas.microsoft.com/office/powerpoint/2010/main" val="27682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3156587" y="843650"/>
            <a:ext cx="6092571" cy="1107996"/>
          </a:xfrm>
          <a:prstGeom prst="rect">
            <a:avLst/>
          </a:prstGeom>
          <a:noFill/>
        </p:spPr>
        <p:txBody>
          <a:bodyPr wrap="square" rtlCol="0">
            <a:spAutoFit/>
          </a:bodyPr>
          <a:lstStyle/>
          <a:p>
            <a:r>
              <a:rPr lang="en-US" sz="6600" dirty="0">
                <a:latin typeface="Scramble" panose="020B0603050302020204" pitchFamily="34" charset="0"/>
              </a:rPr>
              <a:t>HUNKEY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56285" y="2052085"/>
            <a:ext cx="7003197" cy="1077218"/>
          </a:xfrm>
          <a:prstGeom prst="rect">
            <a:avLst/>
          </a:prstGeom>
          <a:noFill/>
        </p:spPr>
        <p:txBody>
          <a:bodyPr wrap="square" rtlCol="0">
            <a:spAutoFit/>
          </a:bodyPr>
          <a:lstStyle/>
          <a:p>
            <a:r>
              <a:rPr lang="en-US" sz="3200" b="1" dirty="0"/>
              <a:t>HUNKEY: </a:t>
            </a:r>
            <a:r>
              <a:rPr lang="en-US" sz="3200" dirty="0"/>
              <a:t>n. A PERSON OF HUNGARIAN 	    OR SLAVIC DESCENT</a:t>
            </a:r>
          </a:p>
        </p:txBody>
      </p:sp>
      <p:sp>
        <p:nvSpPr>
          <p:cNvPr id="4" name="TextBox 3">
            <a:extLst>
              <a:ext uri="{FF2B5EF4-FFF2-40B4-BE49-F238E27FC236}">
                <a16:creationId xmlns:a16="http://schemas.microsoft.com/office/drawing/2014/main" id="{8CCEA3F7-AF48-34E3-26D2-C1A93B3B9E60}"/>
              </a:ext>
            </a:extLst>
          </p:cNvPr>
          <p:cNvSpPr txBox="1"/>
          <p:nvPr/>
        </p:nvSpPr>
        <p:spPr>
          <a:xfrm>
            <a:off x="8739952" y="1032369"/>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92C57457-9E20-1671-935C-B3C714E6F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4972" y="3320578"/>
            <a:ext cx="2837739" cy="3174720"/>
          </a:xfrm>
          <a:prstGeom prst="rect">
            <a:avLst/>
          </a:prstGeom>
        </p:spPr>
      </p:pic>
      <p:pic>
        <p:nvPicPr>
          <p:cNvPr id="5" name="Picture 4">
            <a:extLst>
              <a:ext uri="{FF2B5EF4-FFF2-40B4-BE49-F238E27FC236}">
                <a16:creationId xmlns:a16="http://schemas.microsoft.com/office/drawing/2014/main" id="{FA6926F4-3650-25D8-C7C6-3BB4171BF5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48694" y="3320578"/>
            <a:ext cx="3677386" cy="3174720"/>
          </a:xfrm>
          <a:prstGeom prst="rect">
            <a:avLst/>
          </a:prstGeom>
        </p:spPr>
      </p:pic>
      <p:pic>
        <p:nvPicPr>
          <p:cNvPr id="6" name="Picture 5">
            <a:extLst>
              <a:ext uri="{FF2B5EF4-FFF2-40B4-BE49-F238E27FC236}">
                <a16:creationId xmlns:a16="http://schemas.microsoft.com/office/drawing/2014/main" id="{FB5E7BE7-E769-D51E-67DE-1781D7D677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07254" y="3320578"/>
            <a:ext cx="2435736" cy="3174721"/>
          </a:xfrm>
          <a:prstGeom prst="rect">
            <a:avLst/>
          </a:prstGeom>
        </p:spPr>
      </p:pic>
      <p:sp>
        <p:nvSpPr>
          <p:cNvPr id="7" name="Slide Number Placeholder 6">
            <a:extLst>
              <a:ext uri="{FF2B5EF4-FFF2-40B4-BE49-F238E27FC236}">
                <a16:creationId xmlns:a16="http://schemas.microsoft.com/office/drawing/2014/main" id="{C029252B-1DB2-5E75-22CB-7EA165D59C61}"/>
              </a:ext>
            </a:extLst>
          </p:cNvPr>
          <p:cNvSpPr>
            <a:spLocks noGrp="1"/>
          </p:cNvSpPr>
          <p:nvPr>
            <p:ph type="sldNum" sz="quarter" idx="12"/>
          </p:nvPr>
        </p:nvSpPr>
        <p:spPr/>
        <p:txBody>
          <a:bodyPr/>
          <a:lstStyle/>
          <a:p>
            <a:fld id="{1C64261B-DE4C-4901-962F-DE3891883C47}" type="slidenum">
              <a:rPr lang="en-US" smtClean="0"/>
              <a:t>71</a:t>
            </a:fld>
            <a:endParaRPr lang="en-US"/>
          </a:p>
        </p:txBody>
      </p:sp>
    </p:spTree>
    <p:extLst>
      <p:ext uri="{BB962C8B-B14F-4D97-AF65-F5344CB8AC3E}">
        <p14:creationId xmlns:p14="http://schemas.microsoft.com/office/powerpoint/2010/main" val="9205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H I K N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38322772-F95A-9264-3899-544DC06027B7}"/>
              </a:ext>
            </a:extLst>
          </p:cNvPr>
          <p:cNvSpPr>
            <a:spLocks noGrp="1"/>
          </p:cNvSpPr>
          <p:nvPr>
            <p:ph type="sldNum" sz="quarter" idx="12"/>
          </p:nvPr>
        </p:nvSpPr>
        <p:spPr/>
        <p:txBody>
          <a:bodyPr/>
          <a:lstStyle/>
          <a:p>
            <a:fld id="{1C64261B-DE4C-4901-962F-DE3891883C47}" type="slidenum">
              <a:rPr lang="en-US" smtClean="0"/>
              <a:t>72</a:t>
            </a:fld>
            <a:endParaRPr lang="en-US"/>
          </a:p>
        </p:txBody>
      </p:sp>
    </p:spTree>
    <p:extLst>
      <p:ext uri="{BB962C8B-B14F-4D97-AF65-F5344CB8AC3E}">
        <p14:creationId xmlns:p14="http://schemas.microsoft.com/office/powerpoint/2010/main" val="191929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43650"/>
            <a:ext cx="6092571" cy="1107996"/>
          </a:xfrm>
          <a:prstGeom prst="rect">
            <a:avLst/>
          </a:prstGeom>
          <a:noFill/>
        </p:spPr>
        <p:txBody>
          <a:bodyPr wrap="square" rtlCol="0">
            <a:spAutoFit/>
          </a:bodyPr>
          <a:lstStyle/>
          <a:p>
            <a:r>
              <a:rPr lang="en-US" sz="6600" dirty="0">
                <a:latin typeface="Scramble" panose="020B0603050302020204" pitchFamily="34" charset="0"/>
              </a:rPr>
              <a:t>HUNKIE</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698020" y="2097503"/>
            <a:ext cx="7003197" cy="1077218"/>
          </a:xfrm>
          <a:prstGeom prst="rect">
            <a:avLst/>
          </a:prstGeom>
          <a:noFill/>
        </p:spPr>
        <p:txBody>
          <a:bodyPr wrap="square" rtlCol="0">
            <a:spAutoFit/>
          </a:bodyPr>
          <a:lstStyle/>
          <a:p>
            <a:r>
              <a:rPr lang="en-US" sz="3200" b="1" dirty="0"/>
              <a:t>HUNKIE: </a:t>
            </a:r>
            <a:r>
              <a:rPr lang="en-US" sz="3200" dirty="0"/>
              <a:t>n. A PERSON OF HUNGARIAN 	    OR SLAVIC DESCENT</a:t>
            </a:r>
          </a:p>
        </p:txBody>
      </p:sp>
      <p:sp>
        <p:nvSpPr>
          <p:cNvPr id="4" name="TextBox 3">
            <a:extLst>
              <a:ext uri="{FF2B5EF4-FFF2-40B4-BE49-F238E27FC236}">
                <a16:creationId xmlns:a16="http://schemas.microsoft.com/office/drawing/2014/main" id="{8CCEA3F7-AF48-34E3-26D2-C1A93B3B9E60}"/>
              </a:ext>
            </a:extLst>
          </p:cNvPr>
          <p:cNvSpPr txBox="1"/>
          <p:nvPr/>
        </p:nvSpPr>
        <p:spPr>
          <a:xfrm>
            <a:off x="8561292" y="685236"/>
            <a:ext cx="932688"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RS</a:t>
            </a:r>
          </a:p>
        </p:txBody>
      </p:sp>
      <p:pic>
        <p:nvPicPr>
          <p:cNvPr id="2" name="Picture 1">
            <a:extLst>
              <a:ext uri="{FF2B5EF4-FFF2-40B4-BE49-F238E27FC236}">
                <a16:creationId xmlns:a16="http://schemas.microsoft.com/office/drawing/2014/main" id="{BB956F7D-7CF0-BD01-5E87-54403E426A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4972" y="3320578"/>
            <a:ext cx="2837739" cy="3174720"/>
          </a:xfrm>
          <a:prstGeom prst="rect">
            <a:avLst/>
          </a:prstGeom>
        </p:spPr>
      </p:pic>
      <p:pic>
        <p:nvPicPr>
          <p:cNvPr id="5" name="Picture 4">
            <a:extLst>
              <a:ext uri="{FF2B5EF4-FFF2-40B4-BE49-F238E27FC236}">
                <a16:creationId xmlns:a16="http://schemas.microsoft.com/office/drawing/2014/main" id="{45AF00C3-1014-09C8-0B4E-CE280AF64C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48694" y="3320578"/>
            <a:ext cx="3677386" cy="3174720"/>
          </a:xfrm>
          <a:prstGeom prst="rect">
            <a:avLst/>
          </a:prstGeom>
        </p:spPr>
      </p:pic>
      <p:pic>
        <p:nvPicPr>
          <p:cNvPr id="6" name="Picture 5">
            <a:extLst>
              <a:ext uri="{FF2B5EF4-FFF2-40B4-BE49-F238E27FC236}">
                <a16:creationId xmlns:a16="http://schemas.microsoft.com/office/drawing/2014/main" id="{0D1D9D41-76F7-3C25-ED81-FBBD1017DC3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07254" y="3320578"/>
            <a:ext cx="2435736" cy="3174721"/>
          </a:xfrm>
          <a:prstGeom prst="rect">
            <a:avLst/>
          </a:prstGeom>
        </p:spPr>
      </p:pic>
      <p:sp>
        <p:nvSpPr>
          <p:cNvPr id="7" name="Slide Number Placeholder 6">
            <a:extLst>
              <a:ext uri="{FF2B5EF4-FFF2-40B4-BE49-F238E27FC236}">
                <a16:creationId xmlns:a16="http://schemas.microsoft.com/office/drawing/2014/main" id="{AC2DF3FC-75BB-1578-4DFE-6B4CB6D4864E}"/>
              </a:ext>
            </a:extLst>
          </p:cNvPr>
          <p:cNvSpPr>
            <a:spLocks noGrp="1"/>
          </p:cNvSpPr>
          <p:nvPr>
            <p:ph type="sldNum" sz="quarter" idx="12"/>
          </p:nvPr>
        </p:nvSpPr>
        <p:spPr/>
        <p:txBody>
          <a:bodyPr/>
          <a:lstStyle/>
          <a:p>
            <a:fld id="{1C64261B-DE4C-4901-962F-DE3891883C47}" type="slidenum">
              <a:rPr lang="en-US" smtClean="0"/>
              <a:t>73</a:t>
            </a:fld>
            <a:endParaRPr lang="en-US"/>
          </a:p>
        </p:txBody>
      </p:sp>
      <p:sp>
        <p:nvSpPr>
          <p:cNvPr id="8" name="TextBox 7">
            <a:extLst>
              <a:ext uri="{FF2B5EF4-FFF2-40B4-BE49-F238E27FC236}">
                <a16:creationId xmlns:a16="http://schemas.microsoft.com/office/drawing/2014/main" id="{10EEA6BF-B596-DAA2-2BF5-464820D1D3D5}"/>
              </a:ext>
            </a:extLst>
          </p:cNvPr>
          <p:cNvSpPr txBox="1"/>
          <p:nvPr/>
        </p:nvSpPr>
        <p:spPr>
          <a:xfrm>
            <a:off x="4389306" y="6536266"/>
            <a:ext cx="5901267" cy="369332"/>
          </a:xfrm>
          <a:prstGeom prst="rect">
            <a:avLst/>
          </a:prstGeom>
          <a:noFill/>
        </p:spPr>
        <p:txBody>
          <a:bodyPr wrap="square" rtlCol="0">
            <a:spAutoFit/>
          </a:bodyPr>
          <a:lstStyle/>
          <a:p>
            <a:r>
              <a:rPr lang="en-US" dirty="0"/>
              <a:t>HUNKY, HUNKIER, HUNKIEST</a:t>
            </a:r>
          </a:p>
        </p:txBody>
      </p:sp>
    </p:spTree>
    <p:extLst>
      <p:ext uri="{BB962C8B-B14F-4D97-AF65-F5344CB8AC3E}">
        <p14:creationId xmlns:p14="http://schemas.microsoft.com/office/powerpoint/2010/main" val="107440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G G H S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38322772-F95A-9264-3899-544DC06027B7}"/>
              </a:ext>
            </a:extLst>
          </p:cNvPr>
          <p:cNvSpPr>
            <a:spLocks noGrp="1"/>
          </p:cNvSpPr>
          <p:nvPr>
            <p:ph type="sldNum" sz="quarter" idx="12"/>
          </p:nvPr>
        </p:nvSpPr>
        <p:spPr/>
        <p:txBody>
          <a:bodyPr/>
          <a:lstStyle/>
          <a:p>
            <a:fld id="{1C64261B-DE4C-4901-962F-DE3891883C47}" type="slidenum">
              <a:rPr lang="en-US" smtClean="0"/>
              <a:t>74</a:t>
            </a:fld>
            <a:endParaRPr lang="en-US"/>
          </a:p>
        </p:txBody>
      </p:sp>
      <p:pic>
        <p:nvPicPr>
          <p:cNvPr id="5" name="Picture 4">
            <a:extLst>
              <a:ext uri="{FF2B5EF4-FFF2-40B4-BE49-F238E27FC236}">
                <a16:creationId xmlns:a16="http://schemas.microsoft.com/office/drawing/2014/main" id="{2BCFC87B-54A2-15EE-BD01-02D92ADD4776}"/>
              </a:ext>
            </a:extLst>
          </p:cNvPr>
          <p:cNvPicPr>
            <a:picLocks noChangeAspect="1"/>
          </p:cNvPicPr>
          <p:nvPr/>
        </p:nvPicPr>
        <p:blipFill>
          <a:blip r:embed="rId2"/>
          <a:stretch>
            <a:fillRect/>
          </a:stretch>
        </p:blipFill>
        <p:spPr>
          <a:xfrm>
            <a:off x="4897235" y="5175250"/>
            <a:ext cx="1981200" cy="1181100"/>
          </a:xfrm>
          <a:prstGeom prst="rect">
            <a:avLst/>
          </a:prstGeom>
        </p:spPr>
      </p:pic>
      <p:cxnSp>
        <p:nvCxnSpPr>
          <p:cNvPr id="6" name="Straight Connector 5">
            <a:extLst>
              <a:ext uri="{FF2B5EF4-FFF2-40B4-BE49-F238E27FC236}">
                <a16:creationId xmlns:a16="http://schemas.microsoft.com/office/drawing/2014/main" id="{24257E0D-B5AD-D952-3B39-89524AB086C6}"/>
              </a:ext>
            </a:extLst>
          </p:cNvPr>
          <p:cNvCxnSpPr>
            <a:cxnSpLocks/>
          </p:cNvCxnSpPr>
          <p:nvPr/>
        </p:nvCxnSpPr>
        <p:spPr>
          <a:xfrm flipH="1">
            <a:off x="4897235" y="4766733"/>
            <a:ext cx="198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71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43650"/>
            <a:ext cx="6092571" cy="1107996"/>
          </a:xfrm>
          <a:prstGeom prst="rect">
            <a:avLst/>
          </a:prstGeom>
          <a:noFill/>
        </p:spPr>
        <p:txBody>
          <a:bodyPr wrap="square" rtlCol="0">
            <a:spAutoFit/>
          </a:bodyPr>
          <a:lstStyle/>
          <a:p>
            <a:r>
              <a:rPr lang="en-US" sz="6600" dirty="0">
                <a:latin typeface="Scramble" panose="020B0603050302020204" pitchFamily="34" charset="0"/>
              </a:rPr>
              <a:t>HYGGES</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56285" y="1951646"/>
            <a:ext cx="5901267" cy="1077218"/>
          </a:xfrm>
          <a:prstGeom prst="rect">
            <a:avLst/>
          </a:prstGeom>
          <a:noFill/>
        </p:spPr>
        <p:txBody>
          <a:bodyPr wrap="square" rtlCol="0">
            <a:spAutoFit/>
          </a:bodyPr>
          <a:lstStyle/>
          <a:p>
            <a:r>
              <a:rPr lang="en-US" sz="3200" b="1" dirty="0"/>
              <a:t>HYGGES: </a:t>
            </a:r>
            <a:r>
              <a:rPr lang="en-US" sz="3200" dirty="0"/>
              <a:t>NWL23 pl. of </a:t>
            </a:r>
            <a:r>
              <a:rPr lang="en-US" sz="3200" u="sng" dirty="0"/>
              <a:t>HYGGE</a:t>
            </a:r>
            <a:r>
              <a:rPr lang="en-US" sz="3200" dirty="0"/>
              <a:t>, n. A COMFORTING, COZY QUALITY</a:t>
            </a:r>
          </a:p>
        </p:txBody>
      </p:sp>
      <p:sp>
        <p:nvSpPr>
          <p:cNvPr id="4" name="TextBox 3">
            <a:extLst>
              <a:ext uri="{FF2B5EF4-FFF2-40B4-BE49-F238E27FC236}">
                <a16:creationId xmlns:a16="http://schemas.microsoft.com/office/drawing/2014/main" id="{8CCEA3F7-AF48-34E3-26D2-C1A93B3B9E60}"/>
              </a:ext>
            </a:extLst>
          </p:cNvPr>
          <p:cNvSpPr txBox="1"/>
          <p:nvPr/>
        </p:nvSpPr>
        <p:spPr>
          <a:xfrm>
            <a:off x="8303027" y="697793"/>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sp>
        <p:nvSpPr>
          <p:cNvPr id="7" name="Slide Number Placeholder 6">
            <a:extLst>
              <a:ext uri="{FF2B5EF4-FFF2-40B4-BE49-F238E27FC236}">
                <a16:creationId xmlns:a16="http://schemas.microsoft.com/office/drawing/2014/main" id="{AC2DF3FC-75BB-1578-4DFE-6B4CB6D4864E}"/>
              </a:ext>
            </a:extLst>
          </p:cNvPr>
          <p:cNvSpPr>
            <a:spLocks noGrp="1"/>
          </p:cNvSpPr>
          <p:nvPr>
            <p:ph type="sldNum" sz="quarter" idx="12"/>
          </p:nvPr>
        </p:nvSpPr>
        <p:spPr/>
        <p:txBody>
          <a:bodyPr/>
          <a:lstStyle/>
          <a:p>
            <a:fld id="{1C64261B-DE4C-4901-962F-DE3891883C47}" type="slidenum">
              <a:rPr lang="en-US" smtClean="0"/>
              <a:t>75</a:t>
            </a:fld>
            <a:endParaRPr lang="en-US"/>
          </a:p>
        </p:txBody>
      </p:sp>
      <p:sp>
        <p:nvSpPr>
          <p:cNvPr id="8" name="TextBox 7">
            <a:extLst>
              <a:ext uri="{FF2B5EF4-FFF2-40B4-BE49-F238E27FC236}">
                <a16:creationId xmlns:a16="http://schemas.microsoft.com/office/drawing/2014/main" id="{10EEA6BF-B596-DAA2-2BF5-464820D1D3D5}"/>
              </a:ext>
            </a:extLst>
          </p:cNvPr>
          <p:cNvSpPr txBox="1"/>
          <p:nvPr/>
        </p:nvSpPr>
        <p:spPr>
          <a:xfrm>
            <a:off x="3051936" y="3059642"/>
            <a:ext cx="5901267" cy="369332"/>
          </a:xfrm>
          <a:prstGeom prst="rect">
            <a:avLst/>
          </a:prstGeom>
          <a:noFill/>
        </p:spPr>
        <p:txBody>
          <a:bodyPr wrap="square" rtlCol="0">
            <a:spAutoFit/>
          </a:bodyPr>
          <a:lstStyle/>
          <a:p>
            <a:r>
              <a:rPr lang="en-US" dirty="0"/>
              <a:t>WOW24 DOES NOT RECOGNIZE THE PLURAL WITH THE S</a:t>
            </a:r>
          </a:p>
        </p:txBody>
      </p:sp>
      <p:pic>
        <p:nvPicPr>
          <p:cNvPr id="9" name="Picture 8">
            <a:extLst>
              <a:ext uri="{FF2B5EF4-FFF2-40B4-BE49-F238E27FC236}">
                <a16:creationId xmlns:a16="http://schemas.microsoft.com/office/drawing/2014/main" id="{071B85D0-CB56-7D87-F91F-B5F493989435}"/>
              </a:ext>
            </a:extLst>
          </p:cNvPr>
          <p:cNvPicPr>
            <a:picLocks noChangeAspect="1"/>
          </p:cNvPicPr>
          <p:nvPr/>
        </p:nvPicPr>
        <p:blipFill>
          <a:blip r:embed="rId2"/>
          <a:stretch>
            <a:fillRect/>
          </a:stretch>
        </p:blipFill>
        <p:spPr>
          <a:xfrm>
            <a:off x="816654" y="107243"/>
            <a:ext cx="1981200" cy="1181100"/>
          </a:xfrm>
          <a:prstGeom prst="rect">
            <a:avLst/>
          </a:prstGeom>
        </p:spPr>
      </p:pic>
      <p:cxnSp>
        <p:nvCxnSpPr>
          <p:cNvPr id="11" name="Straight Connector 10">
            <a:extLst>
              <a:ext uri="{FF2B5EF4-FFF2-40B4-BE49-F238E27FC236}">
                <a16:creationId xmlns:a16="http://schemas.microsoft.com/office/drawing/2014/main" id="{021A5023-B2E5-306B-7904-4D3B67665D77}"/>
              </a:ext>
            </a:extLst>
          </p:cNvPr>
          <p:cNvCxnSpPr>
            <a:cxnSpLocks/>
          </p:cNvCxnSpPr>
          <p:nvPr/>
        </p:nvCxnSpPr>
        <p:spPr>
          <a:xfrm flipV="1">
            <a:off x="3051936" y="1430963"/>
            <a:ext cx="5805616" cy="189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9A141E-BFFF-95C2-0557-2B925185F2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1936" y="3507212"/>
            <a:ext cx="5505173" cy="3160112"/>
          </a:xfrm>
          <a:prstGeom prst="rect">
            <a:avLst/>
          </a:prstGeom>
        </p:spPr>
      </p:pic>
    </p:spTree>
    <p:extLst>
      <p:ext uri="{BB962C8B-B14F-4D97-AF65-F5344CB8AC3E}">
        <p14:creationId xmlns:p14="http://schemas.microsoft.com/office/powerpoint/2010/main" val="228814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I N S X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EAD021C0-7E1C-1729-9145-E1F268736822}"/>
              </a:ext>
            </a:extLst>
          </p:cNvPr>
          <p:cNvSpPr>
            <a:spLocks noGrp="1"/>
          </p:cNvSpPr>
          <p:nvPr>
            <p:ph type="sldNum" sz="quarter" idx="12"/>
          </p:nvPr>
        </p:nvSpPr>
        <p:spPr/>
        <p:txBody>
          <a:bodyPr/>
          <a:lstStyle/>
          <a:p>
            <a:fld id="{1C64261B-DE4C-4901-962F-DE3891883C47}" type="slidenum">
              <a:rPr lang="en-US" smtClean="0"/>
              <a:t>76</a:t>
            </a:fld>
            <a:endParaRPr lang="en-US"/>
          </a:p>
        </p:txBody>
      </p:sp>
    </p:spTree>
    <p:extLst>
      <p:ext uri="{BB962C8B-B14F-4D97-AF65-F5344CB8AC3E}">
        <p14:creationId xmlns:p14="http://schemas.microsoft.com/office/powerpoint/2010/main" val="11568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IXNAYS</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56285" y="1960972"/>
            <a:ext cx="6350836" cy="584775"/>
          </a:xfrm>
          <a:prstGeom prst="rect">
            <a:avLst/>
          </a:prstGeom>
          <a:noFill/>
        </p:spPr>
        <p:txBody>
          <a:bodyPr wrap="square" rtlCol="0">
            <a:spAutoFit/>
          </a:bodyPr>
          <a:lstStyle/>
          <a:p>
            <a:r>
              <a:rPr lang="en-US" sz="3200" b="1" dirty="0"/>
              <a:t>   IXNAYS: </a:t>
            </a:r>
            <a:r>
              <a:rPr lang="en-US" sz="3200" dirty="0"/>
              <a:t>v. PUTS AN END TO</a:t>
            </a:r>
          </a:p>
        </p:txBody>
      </p:sp>
      <p:sp>
        <p:nvSpPr>
          <p:cNvPr id="4" name="TextBox 3">
            <a:extLst>
              <a:ext uri="{FF2B5EF4-FFF2-40B4-BE49-F238E27FC236}">
                <a16:creationId xmlns:a16="http://schemas.microsoft.com/office/drawing/2014/main" id="{8CCEA3F7-AF48-34E3-26D2-C1A93B3B9E60}"/>
              </a:ext>
            </a:extLst>
          </p:cNvPr>
          <p:cNvSpPr txBox="1"/>
          <p:nvPr/>
        </p:nvSpPr>
        <p:spPr>
          <a:xfrm>
            <a:off x="8253893" y="703753"/>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2" name="Picture 1">
            <a:extLst>
              <a:ext uri="{FF2B5EF4-FFF2-40B4-BE49-F238E27FC236}">
                <a16:creationId xmlns:a16="http://schemas.microsoft.com/office/drawing/2014/main" id="{A65E4AF6-649A-3DF3-7042-290AC02F95A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059" b="89412" l="1778" r="97778">
                        <a14:foregroundMark x1="2222" y1="49412" x2="20889" y2="49412"/>
                        <a14:foregroundMark x1="46222" y1="7059" x2="45778" y2="58824"/>
                        <a14:foregroundMark x1="95111" y1="12941" x2="88000" y2="34118"/>
                        <a14:foregroundMark x1="88000" y1="34118" x2="88000" y2="34118"/>
                        <a14:foregroundMark x1="96444" y1="85882" x2="95556" y2="82353"/>
                        <a14:foregroundMark x1="97778" y1="12941" x2="97778" y2="12941"/>
                        <a14:foregroundMark x1="95556" y1="11765" x2="95111" y2="16471"/>
                        <a14:foregroundMark x1="94222" y1="11765" x2="93333" y2="17647"/>
                        <a14:foregroundMark x1="40444" y1="90588" x2="45778" y2="65882"/>
                      </a14:backgroundRemoval>
                    </a14:imgEffect>
                  </a14:imgLayer>
                </a14:imgProps>
              </a:ext>
              <a:ext uri="{28A0092B-C50C-407E-A947-70E740481C1C}">
                <a14:useLocalDpi xmlns:a14="http://schemas.microsoft.com/office/drawing/2010/main"/>
              </a:ext>
            </a:extLst>
          </a:blip>
          <a:srcRect/>
          <a:stretch/>
        </p:blipFill>
        <p:spPr>
          <a:xfrm>
            <a:off x="6002570" y="3918034"/>
            <a:ext cx="3274831" cy="1236513"/>
          </a:xfrm>
          <a:prstGeom prst="rect">
            <a:avLst/>
          </a:prstGeom>
        </p:spPr>
      </p:pic>
      <p:sp>
        <p:nvSpPr>
          <p:cNvPr id="6" name="TextBox 5">
            <a:extLst>
              <a:ext uri="{FF2B5EF4-FFF2-40B4-BE49-F238E27FC236}">
                <a16:creationId xmlns:a16="http://schemas.microsoft.com/office/drawing/2014/main" id="{252BE952-E0E8-CB76-37DB-D07FD9C11862}"/>
              </a:ext>
            </a:extLst>
          </p:cNvPr>
          <p:cNvSpPr txBox="1"/>
          <p:nvPr/>
        </p:nvSpPr>
        <p:spPr>
          <a:xfrm>
            <a:off x="2395944" y="2387194"/>
            <a:ext cx="6529256" cy="584775"/>
          </a:xfrm>
          <a:prstGeom prst="rect">
            <a:avLst/>
          </a:prstGeom>
          <a:noFill/>
        </p:spPr>
        <p:txBody>
          <a:bodyPr wrap="square" rtlCol="0">
            <a:spAutoFit/>
          </a:bodyPr>
          <a:lstStyle/>
          <a:p>
            <a:r>
              <a:rPr lang="en-US" sz="3200" dirty="0"/>
              <a:t>	(IXNAY, IXNAYED, IXNAYING)</a:t>
            </a:r>
          </a:p>
        </p:txBody>
      </p:sp>
      <p:sp>
        <p:nvSpPr>
          <p:cNvPr id="7" name="Slide Number Placeholder 6">
            <a:extLst>
              <a:ext uri="{FF2B5EF4-FFF2-40B4-BE49-F238E27FC236}">
                <a16:creationId xmlns:a16="http://schemas.microsoft.com/office/drawing/2014/main" id="{199E3337-3061-F798-909C-4880A1A246BA}"/>
              </a:ext>
            </a:extLst>
          </p:cNvPr>
          <p:cNvSpPr>
            <a:spLocks noGrp="1"/>
          </p:cNvSpPr>
          <p:nvPr>
            <p:ph type="sldNum" sz="quarter" idx="12"/>
          </p:nvPr>
        </p:nvSpPr>
        <p:spPr/>
        <p:txBody>
          <a:bodyPr/>
          <a:lstStyle/>
          <a:p>
            <a:fld id="{1C64261B-DE4C-4901-962F-DE3891883C47}" type="slidenum">
              <a:rPr lang="en-US" smtClean="0"/>
              <a:t>77</a:t>
            </a:fld>
            <a:endParaRPr lang="en-US"/>
          </a:p>
        </p:txBody>
      </p:sp>
      <p:pic>
        <p:nvPicPr>
          <p:cNvPr id="8" name="Picture 7">
            <a:extLst>
              <a:ext uri="{FF2B5EF4-FFF2-40B4-BE49-F238E27FC236}">
                <a16:creationId xmlns:a16="http://schemas.microsoft.com/office/drawing/2014/main" id="{822640C7-4D66-FFC2-21EE-BB9272DBE7D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297" b="96736" l="9940" r="89458">
                        <a14:foregroundMark x1="25000" y1="7122" x2="48494" y2="5638"/>
                        <a14:foregroundMark x1="48494" y1="5638" x2="52108" y2="5638"/>
                        <a14:foregroundMark x1="56325" y1="5935" x2="41265" y2="5341"/>
                        <a14:foregroundMark x1="48193" y1="890" x2="43976" y2="5638"/>
                        <a14:foregroundMark x1="33434" y1="96439" x2="40964" y2="89021"/>
                        <a14:foregroundMark x1="40964" y1="89021" x2="43675" y2="84570"/>
                        <a14:foregroundMark x1="56627" y1="96736" x2="46084" y2="92878"/>
                        <a14:foregroundMark x1="46084" y1="92878" x2="45482" y2="92582"/>
                        <a14:foregroundMark x1="25000" y1="35608" x2="25000" y2="35608"/>
                        <a14:foregroundMark x1="12048" y1="39169" x2="12048" y2="39169"/>
                        <a14:foregroundMark x1="80210" y1="32298" x2="84940" y2="32938"/>
                        <a14:foregroundMark x1="69578" y1="30861" x2="72119" y2="31205"/>
                        <a14:foregroundMark x1="74852" y1="35242" x2="64157" y2="37685"/>
                        <a14:foregroundMark x1="84940" y1="32938" x2="81132" y2="33808"/>
                        <a14:foregroundMark x1="75820" y1="36672" x2="69578" y2="36795"/>
                        <a14:foregroundMark x1="84639" y1="36499" x2="82798" y2="36535"/>
                        <a14:foregroundMark x1="87651" y1="35015" x2="82530" y2="35015"/>
                        <a14:foregroundMark x1="36145" y1="43620" x2="24699" y2="42136"/>
                        <a14:foregroundMark x1="24699" y1="42136" x2="17771" y2="39169"/>
                        <a14:foregroundMark x1="17771" y1="39169" x2="25904" y2="36202"/>
                        <a14:foregroundMark x1="29217" y1="43027" x2="37349" y2="43620"/>
                        <a14:foregroundMark x1="28313" y1="36795" x2="24096" y2="36795"/>
                        <a14:foregroundMark x1="75904" y1="37092" x2="83434" y2="36202"/>
                        <a14:foregroundMark x1="73193" y1="31751" x2="79217" y2="32344"/>
                      </a14:backgroundRemoval>
                    </a14:imgEffect>
                  </a14:imgLayer>
                </a14:imgProps>
              </a:ext>
              <a:ext uri="{28A0092B-C50C-407E-A947-70E740481C1C}">
                <a14:useLocalDpi xmlns:a14="http://schemas.microsoft.com/office/drawing/2010/main"/>
              </a:ext>
            </a:extLst>
          </a:blip>
          <a:srcRect/>
          <a:stretch/>
        </p:blipFill>
        <p:spPr>
          <a:xfrm>
            <a:off x="2527933" y="3068968"/>
            <a:ext cx="3520266" cy="3551258"/>
          </a:xfrm>
          <a:prstGeom prst="rect">
            <a:avLst/>
          </a:prstGeom>
        </p:spPr>
      </p:pic>
    </p:spTree>
    <p:extLst>
      <p:ext uri="{BB962C8B-B14F-4D97-AF65-F5344CB8AC3E}">
        <p14:creationId xmlns:p14="http://schemas.microsoft.com/office/powerpoint/2010/main" val="271025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J K M O</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413900D-52D2-90CE-1CEA-72A9C8F90ED0}"/>
              </a:ext>
            </a:extLst>
          </p:cNvPr>
          <p:cNvSpPr>
            <a:spLocks noGrp="1"/>
          </p:cNvSpPr>
          <p:nvPr>
            <p:ph type="sldNum" sz="quarter" idx="12"/>
          </p:nvPr>
        </p:nvSpPr>
        <p:spPr/>
        <p:txBody>
          <a:bodyPr/>
          <a:lstStyle/>
          <a:p>
            <a:fld id="{1C64261B-DE4C-4901-962F-DE3891883C47}" type="slidenum">
              <a:rPr lang="en-US" smtClean="0"/>
              <a:t>78</a:t>
            </a:fld>
            <a:endParaRPr lang="en-US"/>
          </a:p>
        </p:txBody>
      </p:sp>
    </p:spTree>
    <p:extLst>
      <p:ext uri="{BB962C8B-B14F-4D97-AF65-F5344CB8AC3E}">
        <p14:creationId xmlns:p14="http://schemas.microsoft.com/office/powerpoint/2010/main" val="111366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JAMOKE</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899260" y="2031629"/>
            <a:ext cx="4116028" cy="584775"/>
          </a:xfrm>
          <a:prstGeom prst="rect">
            <a:avLst/>
          </a:prstGeom>
          <a:noFill/>
        </p:spPr>
        <p:txBody>
          <a:bodyPr wrap="square" rtlCol="0">
            <a:spAutoFit/>
          </a:bodyPr>
          <a:lstStyle/>
          <a:p>
            <a:r>
              <a:rPr lang="en-US" sz="3200" b="1" dirty="0"/>
              <a:t>JAMOKE: </a:t>
            </a:r>
            <a:r>
              <a:rPr lang="en-US" sz="3200" dirty="0"/>
              <a:t>n. A COFFEE	</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5735D708-315A-FDCE-BBFA-F260C62BF9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61134" y="2866753"/>
            <a:ext cx="9150162" cy="3255373"/>
          </a:xfrm>
          <a:prstGeom prst="rect">
            <a:avLst/>
          </a:prstGeom>
        </p:spPr>
      </p:pic>
      <p:pic>
        <p:nvPicPr>
          <p:cNvPr id="5" name="Picture 4">
            <a:extLst>
              <a:ext uri="{FF2B5EF4-FFF2-40B4-BE49-F238E27FC236}">
                <a16:creationId xmlns:a16="http://schemas.microsoft.com/office/drawing/2014/main" id="{6F16C2FA-F2A5-CEAC-8D65-165EB3B4BDF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6364" l="1761" r="97183"/>
                    </a14:imgEffect>
                  </a14:imgLayer>
                </a14:imgProps>
              </a:ext>
              <a:ext uri="{28A0092B-C50C-407E-A947-70E740481C1C}">
                <a14:useLocalDpi xmlns:a14="http://schemas.microsoft.com/office/drawing/2010/main"/>
              </a:ext>
            </a:extLst>
          </a:blip>
          <a:srcRect/>
          <a:stretch/>
        </p:blipFill>
        <p:spPr>
          <a:xfrm>
            <a:off x="3335383" y="3744686"/>
            <a:ext cx="2203270" cy="2560320"/>
          </a:xfrm>
          <a:prstGeom prst="rect">
            <a:avLst/>
          </a:prstGeom>
        </p:spPr>
      </p:pic>
      <p:pic>
        <p:nvPicPr>
          <p:cNvPr id="6" name="Picture 5">
            <a:extLst>
              <a:ext uri="{FF2B5EF4-FFF2-40B4-BE49-F238E27FC236}">
                <a16:creationId xmlns:a16="http://schemas.microsoft.com/office/drawing/2014/main" id="{0C05DB2F-7B4A-2857-76A9-CB0966376A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58536" y="5024846"/>
            <a:ext cx="1976847" cy="994348"/>
          </a:xfrm>
          <a:prstGeom prst="rect">
            <a:avLst/>
          </a:prstGeom>
        </p:spPr>
      </p:pic>
      <p:pic>
        <p:nvPicPr>
          <p:cNvPr id="7" name="Picture 6">
            <a:extLst>
              <a:ext uri="{FF2B5EF4-FFF2-40B4-BE49-F238E27FC236}">
                <a16:creationId xmlns:a16="http://schemas.microsoft.com/office/drawing/2014/main" id="{4A288898-8F8E-F2F9-E156-BB5064BCFF0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6364" l="1761" r="97183"/>
                    </a14:imgEffect>
                  </a14:imgLayer>
                </a14:imgProps>
              </a:ext>
              <a:ext uri="{28A0092B-C50C-407E-A947-70E740481C1C}">
                <a14:useLocalDpi xmlns:a14="http://schemas.microsoft.com/office/drawing/2010/main"/>
              </a:ext>
            </a:extLst>
          </a:blip>
          <a:srcRect/>
          <a:stretch/>
        </p:blipFill>
        <p:spPr>
          <a:xfrm>
            <a:off x="5427051" y="3744686"/>
            <a:ext cx="2203270" cy="2560320"/>
          </a:xfrm>
          <a:prstGeom prst="rect">
            <a:avLst/>
          </a:prstGeom>
        </p:spPr>
      </p:pic>
      <p:sp>
        <p:nvSpPr>
          <p:cNvPr id="8" name="Slide Number Placeholder 7">
            <a:extLst>
              <a:ext uri="{FF2B5EF4-FFF2-40B4-BE49-F238E27FC236}">
                <a16:creationId xmlns:a16="http://schemas.microsoft.com/office/drawing/2014/main" id="{FBA4E844-2218-8771-CD30-ED9E6694D036}"/>
              </a:ext>
            </a:extLst>
          </p:cNvPr>
          <p:cNvSpPr>
            <a:spLocks noGrp="1"/>
          </p:cNvSpPr>
          <p:nvPr>
            <p:ph type="sldNum" sz="quarter" idx="12"/>
          </p:nvPr>
        </p:nvSpPr>
        <p:spPr/>
        <p:txBody>
          <a:bodyPr/>
          <a:lstStyle/>
          <a:p>
            <a:fld id="{1C64261B-DE4C-4901-962F-DE3891883C47}" type="slidenum">
              <a:rPr lang="en-US" smtClean="0"/>
              <a:t>79</a:t>
            </a:fld>
            <a:endParaRPr lang="en-US"/>
          </a:p>
        </p:txBody>
      </p:sp>
    </p:spTree>
    <p:extLst>
      <p:ext uri="{BB962C8B-B14F-4D97-AF65-F5344CB8AC3E}">
        <p14:creationId xmlns:p14="http://schemas.microsoft.com/office/powerpoint/2010/main" val="305811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B I </a:t>
            </a:r>
            <a:r>
              <a:rPr lang="en-US" sz="7200" dirty="0" err="1">
                <a:latin typeface="Scramble" panose="020B0603050302020204" pitchFamily="34" charset="0"/>
              </a:rPr>
              <a:t>I</a:t>
            </a:r>
            <a:r>
              <a:rPr lang="en-US" sz="7200" dirty="0">
                <a:latin typeface="Scramble" panose="020B0603050302020204" pitchFamily="34" charset="0"/>
              </a:rPr>
              <a:t> R </a:t>
            </a:r>
            <a:r>
              <a:rPr lang="en-US" sz="7200" dirty="0" err="1">
                <a:latin typeface="Scramble" panose="020B0603050302020204" pitchFamily="34" charset="0"/>
              </a:rPr>
              <a:t>R</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6CEE16B8-A186-EAFB-3603-8F43D9B632DD}"/>
              </a:ext>
            </a:extLst>
          </p:cNvPr>
          <p:cNvSpPr>
            <a:spLocks noGrp="1"/>
          </p:cNvSpPr>
          <p:nvPr>
            <p:ph type="sldNum" sz="quarter" idx="12"/>
          </p:nvPr>
        </p:nvSpPr>
        <p:spPr/>
        <p:txBody>
          <a:bodyPr/>
          <a:lstStyle/>
          <a:p>
            <a:fld id="{1C64261B-DE4C-4901-962F-DE3891883C47}" type="slidenum">
              <a:rPr lang="en-US" smtClean="0"/>
              <a:t>8</a:t>
            </a:fld>
            <a:endParaRPr lang="en-US"/>
          </a:p>
        </p:txBody>
      </p:sp>
    </p:spTree>
    <p:extLst>
      <p:ext uri="{BB962C8B-B14F-4D97-AF65-F5344CB8AC3E}">
        <p14:creationId xmlns:p14="http://schemas.microsoft.com/office/powerpoint/2010/main" val="321607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I J S T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81DC399F-87D5-BC0D-BB29-F584AC90F1A3}"/>
              </a:ext>
            </a:extLst>
          </p:cNvPr>
          <p:cNvSpPr>
            <a:spLocks noGrp="1"/>
          </p:cNvSpPr>
          <p:nvPr>
            <p:ph type="sldNum" sz="quarter" idx="12"/>
          </p:nvPr>
        </p:nvSpPr>
        <p:spPr/>
        <p:txBody>
          <a:bodyPr/>
          <a:lstStyle/>
          <a:p>
            <a:fld id="{1C64261B-DE4C-4901-962F-DE3891883C47}" type="slidenum">
              <a:rPr lang="en-US" smtClean="0"/>
              <a:t>80</a:t>
            </a:fld>
            <a:endParaRPr lang="en-US"/>
          </a:p>
        </p:txBody>
      </p:sp>
    </p:spTree>
    <p:extLst>
      <p:ext uri="{BB962C8B-B14F-4D97-AF65-F5344CB8AC3E}">
        <p14:creationId xmlns:p14="http://schemas.microsoft.com/office/powerpoint/2010/main" val="230215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JESUIT</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160903" y="2076459"/>
            <a:ext cx="5973403" cy="1077218"/>
          </a:xfrm>
          <a:prstGeom prst="rect">
            <a:avLst/>
          </a:prstGeom>
          <a:noFill/>
        </p:spPr>
        <p:txBody>
          <a:bodyPr wrap="square" rtlCol="0">
            <a:spAutoFit/>
          </a:bodyPr>
          <a:lstStyle/>
          <a:p>
            <a:r>
              <a:rPr lang="en-US" sz="3200" b="1" dirty="0"/>
              <a:t>JESUIT: </a:t>
            </a:r>
            <a:r>
              <a:rPr lang="en-US" sz="3200" dirty="0"/>
              <a:t>n. ONE WHO RESOLVES ETHICAL PROBLEMS (CASUIST/S)	</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0A985CE1-BD24-8B86-FAE5-3627D4762D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5417" y="3388414"/>
            <a:ext cx="5651863" cy="3179173"/>
          </a:xfrm>
          <a:prstGeom prst="rect">
            <a:avLst/>
          </a:prstGeom>
        </p:spPr>
      </p:pic>
      <p:pic>
        <p:nvPicPr>
          <p:cNvPr id="5" name="Picture 4">
            <a:extLst>
              <a:ext uri="{FF2B5EF4-FFF2-40B4-BE49-F238E27FC236}">
                <a16:creationId xmlns:a16="http://schemas.microsoft.com/office/drawing/2014/main" id="{16C6260D-0718-FB00-DAE0-5582D16C9C4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7186" b="97605" l="9585" r="95208">
                        <a14:foregroundMark x1="57827" y1="7186" x2="57827" y2="18862"/>
                        <a14:foregroundMark x1="57188" y1="37425" x2="58147" y2="50599"/>
                        <a14:foregroundMark x1="52077" y1="16467" x2="51118" y2="20659"/>
                        <a14:foregroundMark x1="86581" y1="64371" x2="91054" y2="75150"/>
                        <a14:foregroundMark x1="91054" y1="75150" x2="85623" y2="85928"/>
                        <a14:foregroundMark x1="85623" y1="85928" x2="72524" y2="93413"/>
                        <a14:foregroundMark x1="72524" y1="93413" x2="44089" y2="93713"/>
                        <a14:foregroundMark x1="44089" y1="93713" x2="29393" y2="86826"/>
                        <a14:foregroundMark x1="29393" y1="86826" x2="27476" y2="83533"/>
                        <a14:foregroundMark x1="40575" y1="98204" x2="52077" y2="97605"/>
                        <a14:foregroundMark x1="52077" y1="97605" x2="69968" y2="97605"/>
                        <a14:foregroundMark x1="69968" y1="97605" x2="75080" y2="97605"/>
                        <a14:foregroundMark x1="95208" y1="80539" x2="90096" y2="81138"/>
                      </a14:backgroundRemoval>
                    </a14:imgEffect>
                  </a14:imgLayer>
                </a14:imgProps>
              </a:ext>
              <a:ext uri="{28A0092B-C50C-407E-A947-70E740481C1C}">
                <a14:useLocalDpi xmlns:a14="http://schemas.microsoft.com/office/drawing/2010/main"/>
              </a:ext>
            </a:extLst>
          </a:blip>
          <a:srcRect/>
          <a:stretch/>
        </p:blipFill>
        <p:spPr>
          <a:xfrm flipH="1">
            <a:off x="2527668" y="3343451"/>
            <a:ext cx="2819394" cy="3269098"/>
          </a:xfrm>
          <a:prstGeom prst="rect">
            <a:avLst/>
          </a:prstGeom>
        </p:spPr>
      </p:pic>
      <p:sp>
        <p:nvSpPr>
          <p:cNvPr id="6" name="Slide Number Placeholder 5">
            <a:extLst>
              <a:ext uri="{FF2B5EF4-FFF2-40B4-BE49-F238E27FC236}">
                <a16:creationId xmlns:a16="http://schemas.microsoft.com/office/drawing/2014/main" id="{8893BA8D-E4A3-73E4-7169-70D52D1BB28A}"/>
              </a:ext>
            </a:extLst>
          </p:cNvPr>
          <p:cNvSpPr>
            <a:spLocks noGrp="1"/>
          </p:cNvSpPr>
          <p:nvPr>
            <p:ph type="sldNum" sz="quarter" idx="12"/>
          </p:nvPr>
        </p:nvSpPr>
        <p:spPr/>
        <p:txBody>
          <a:bodyPr/>
          <a:lstStyle/>
          <a:p>
            <a:fld id="{1C64261B-DE4C-4901-962F-DE3891883C47}" type="slidenum">
              <a:rPr lang="en-US" smtClean="0"/>
              <a:t>81</a:t>
            </a:fld>
            <a:endParaRPr lang="en-US"/>
          </a:p>
        </p:txBody>
      </p:sp>
      <p:pic>
        <p:nvPicPr>
          <p:cNvPr id="7" name="Picture 6">
            <a:extLst>
              <a:ext uri="{FF2B5EF4-FFF2-40B4-BE49-F238E27FC236}">
                <a16:creationId xmlns:a16="http://schemas.microsoft.com/office/drawing/2014/main" id="{4A14849C-242F-CA83-D4BC-F06B009655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85"/>
          <a:stretch/>
        </p:blipFill>
        <p:spPr>
          <a:xfrm>
            <a:off x="5808617" y="5443097"/>
            <a:ext cx="2908663" cy="808355"/>
          </a:xfrm>
          <a:prstGeom prst="rect">
            <a:avLst/>
          </a:prstGeom>
        </p:spPr>
      </p:pic>
      <p:sp>
        <p:nvSpPr>
          <p:cNvPr id="8" name="TextBox 7">
            <a:extLst>
              <a:ext uri="{FF2B5EF4-FFF2-40B4-BE49-F238E27FC236}">
                <a16:creationId xmlns:a16="http://schemas.microsoft.com/office/drawing/2014/main" id="{33D78BA2-C8D2-5B7E-2D9B-C1A2D6D83C48}"/>
              </a:ext>
            </a:extLst>
          </p:cNvPr>
          <p:cNvSpPr txBox="1"/>
          <p:nvPr/>
        </p:nvSpPr>
        <p:spPr>
          <a:xfrm>
            <a:off x="172528" y="224287"/>
            <a:ext cx="931653" cy="369332"/>
          </a:xfrm>
          <a:prstGeom prst="rect">
            <a:avLst/>
          </a:prstGeom>
          <a:noFill/>
        </p:spPr>
        <p:txBody>
          <a:bodyPr wrap="square" rtlCol="0">
            <a:spAutoFit/>
          </a:bodyPr>
          <a:lstStyle/>
          <a:p>
            <a:r>
              <a:rPr lang="en-US" dirty="0"/>
              <a:t>Escape</a:t>
            </a:r>
          </a:p>
        </p:txBody>
      </p:sp>
    </p:spTree>
    <p:extLst>
      <p:ext uri="{BB962C8B-B14F-4D97-AF65-F5344CB8AC3E}">
        <p14:creationId xmlns:p14="http://schemas.microsoft.com/office/powerpoint/2010/main" val="299333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F J L L O O</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2996301-95BD-EA35-2302-31A2C542DD49}"/>
              </a:ext>
            </a:extLst>
          </p:cNvPr>
          <p:cNvSpPr>
            <a:spLocks noGrp="1"/>
          </p:cNvSpPr>
          <p:nvPr>
            <p:ph type="sldNum" sz="quarter" idx="12"/>
          </p:nvPr>
        </p:nvSpPr>
        <p:spPr/>
        <p:txBody>
          <a:bodyPr/>
          <a:lstStyle/>
          <a:p>
            <a:fld id="{1C64261B-DE4C-4901-962F-DE3891883C47}" type="slidenum">
              <a:rPr lang="en-US" smtClean="0"/>
              <a:t>82</a:t>
            </a:fld>
            <a:endParaRPr lang="en-US"/>
          </a:p>
        </p:txBody>
      </p:sp>
    </p:spTree>
    <p:extLst>
      <p:ext uri="{BB962C8B-B14F-4D97-AF65-F5344CB8AC3E}">
        <p14:creationId xmlns:p14="http://schemas.microsoft.com/office/powerpoint/2010/main" val="427742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JOLLOF</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747264" y="2118721"/>
            <a:ext cx="6767936" cy="584775"/>
          </a:xfrm>
          <a:prstGeom prst="rect">
            <a:avLst/>
          </a:prstGeom>
          <a:noFill/>
        </p:spPr>
        <p:txBody>
          <a:bodyPr wrap="square" rtlCol="0">
            <a:spAutoFit/>
          </a:bodyPr>
          <a:lstStyle/>
          <a:p>
            <a:r>
              <a:rPr lang="en-US" sz="3200" b="1" dirty="0"/>
              <a:t>JOLLOF: </a:t>
            </a:r>
            <a:r>
              <a:rPr lang="en-US" sz="3200" dirty="0"/>
              <a:t>n. A WEST AFRICAN RICE DISH</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BE62AC54-236D-ACBD-10C3-046A22CE427D}"/>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0000" b="93600" l="1852" r="98433">
                        <a14:foregroundMark x1="1852" y1="55800" x2="94444" y2="58000"/>
                        <a14:foregroundMark x1="54843" y1="93600" x2="47721" y2="29600"/>
                        <a14:foregroundMark x1="98433" y1="63000" x2="75214" y2="61600"/>
                        <a14:backgroundMark x1="79345" y1="28400" x2="85613" y2="32800"/>
                        <a14:backgroundMark x1="72365" y1="27200" x2="74786" y2="20400"/>
                      </a14:backgroundRemoval>
                    </a14:imgEffect>
                  </a14:imgLayer>
                </a14:imgProps>
              </a:ext>
              <a:ext uri="{28A0092B-C50C-407E-A947-70E740481C1C}">
                <a14:useLocalDpi xmlns:a14="http://schemas.microsoft.com/office/drawing/2010/main"/>
              </a:ext>
            </a:extLst>
          </a:blip>
          <a:stretch>
            <a:fillRect/>
          </a:stretch>
        </p:blipFill>
        <p:spPr>
          <a:xfrm>
            <a:off x="3276398" y="2655613"/>
            <a:ext cx="5195836" cy="3700737"/>
          </a:xfrm>
          <a:prstGeom prst="rect">
            <a:avLst/>
          </a:prstGeom>
        </p:spPr>
      </p:pic>
      <p:sp>
        <p:nvSpPr>
          <p:cNvPr id="5" name="Slide Number Placeholder 4">
            <a:extLst>
              <a:ext uri="{FF2B5EF4-FFF2-40B4-BE49-F238E27FC236}">
                <a16:creationId xmlns:a16="http://schemas.microsoft.com/office/drawing/2014/main" id="{50AD6966-3C13-9878-E6FE-DFD043DC200D}"/>
              </a:ext>
            </a:extLst>
          </p:cNvPr>
          <p:cNvSpPr>
            <a:spLocks noGrp="1"/>
          </p:cNvSpPr>
          <p:nvPr>
            <p:ph type="sldNum" sz="quarter" idx="12"/>
          </p:nvPr>
        </p:nvSpPr>
        <p:spPr/>
        <p:txBody>
          <a:bodyPr/>
          <a:lstStyle/>
          <a:p>
            <a:fld id="{1C64261B-DE4C-4901-962F-DE3891883C47}" type="slidenum">
              <a:rPr lang="en-US" smtClean="0"/>
              <a:t>83</a:t>
            </a:fld>
            <a:endParaRPr lang="en-US"/>
          </a:p>
        </p:txBody>
      </p:sp>
      <p:pic>
        <p:nvPicPr>
          <p:cNvPr id="6" name="Picture 5">
            <a:extLst>
              <a:ext uri="{FF2B5EF4-FFF2-40B4-BE49-F238E27FC236}">
                <a16:creationId xmlns:a16="http://schemas.microsoft.com/office/drawing/2014/main" id="{074B23A7-7165-AFD2-E16B-600CF762E0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72234" y="644649"/>
            <a:ext cx="763481" cy="455152"/>
          </a:xfrm>
          <a:prstGeom prst="rect">
            <a:avLst/>
          </a:prstGeom>
        </p:spPr>
      </p:pic>
      <p:cxnSp>
        <p:nvCxnSpPr>
          <p:cNvPr id="7" name="Straight Connector 6">
            <a:extLst>
              <a:ext uri="{FF2B5EF4-FFF2-40B4-BE49-F238E27FC236}">
                <a16:creationId xmlns:a16="http://schemas.microsoft.com/office/drawing/2014/main" id="{CFFF8140-945A-49CC-886B-58D692CA5DD2}"/>
              </a:ext>
            </a:extLst>
          </p:cNvPr>
          <p:cNvCxnSpPr>
            <a:cxnSpLocks/>
          </p:cNvCxnSpPr>
          <p:nvPr/>
        </p:nvCxnSpPr>
        <p:spPr>
          <a:xfrm flipV="1">
            <a:off x="8582512" y="1222765"/>
            <a:ext cx="500766" cy="4959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3A818A-E670-CB8E-0B05-2C2CAC6CC966}"/>
              </a:ext>
            </a:extLst>
          </p:cNvPr>
          <p:cNvSpPr txBox="1"/>
          <p:nvPr/>
        </p:nvSpPr>
        <p:spPr>
          <a:xfrm>
            <a:off x="2683256" y="2590931"/>
            <a:ext cx="7052734" cy="584775"/>
          </a:xfrm>
          <a:prstGeom prst="rect">
            <a:avLst/>
          </a:prstGeom>
          <a:noFill/>
        </p:spPr>
        <p:txBody>
          <a:bodyPr wrap="square" rtlCol="0">
            <a:spAutoFit/>
          </a:bodyPr>
          <a:lstStyle/>
          <a:p>
            <a:r>
              <a:rPr lang="en-US" sz="3200" dirty="0"/>
              <a:t>(WGPO/WOW24 doesn’t accept the –</a:t>
            </a:r>
            <a:r>
              <a:rPr lang="en-US" sz="3200" b="1" dirty="0"/>
              <a:t>S</a:t>
            </a:r>
            <a:r>
              <a:rPr lang="en-US" sz="3200" dirty="0"/>
              <a:t>)</a:t>
            </a:r>
          </a:p>
        </p:txBody>
      </p:sp>
    </p:spTree>
    <p:extLst>
      <p:ext uri="{BB962C8B-B14F-4D97-AF65-F5344CB8AC3E}">
        <p14:creationId xmlns:p14="http://schemas.microsoft.com/office/powerpoint/2010/main" val="127015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 A K </a:t>
            </a:r>
            <a:r>
              <a:rPr lang="en-US" sz="7200" dirty="0" err="1">
                <a:latin typeface="Scramble" panose="020B0603050302020204" pitchFamily="34" charset="0"/>
              </a:rPr>
              <a:t>K</a:t>
            </a:r>
            <a:r>
              <a:rPr lang="en-US" sz="7200" dirty="0">
                <a:latin typeface="Scramble" panose="020B0603050302020204" pitchFamily="34" charset="0"/>
              </a:rPr>
              <a:t> n</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204699CC-1EC1-5560-C373-FB15EC571DC8}"/>
              </a:ext>
            </a:extLst>
          </p:cNvPr>
          <p:cNvSpPr>
            <a:spLocks noGrp="1"/>
          </p:cNvSpPr>
          <p:nvPr>
            <p:ph type="sldNum" sz="quarter" idx="12"/>
          </p:nvPr>
        </p:nvSpPr>
        <p:spPr/>
        <p:txBody>
          <a:bodyPr/>
          <a:lstStyle/>
          <a:p>
            <a:fld id="{1C64261B-DE4C-4901-962F-DE3891883C47}" type="slidenum">
              <a:rPr lang="en-US" smtClean="0"/>
              <a:t>84</a:t>
            </a:fld>
            <a:endParaRPr lang="en-US"/>
          </a:p>
        </p:txBody>
      </p:sp>
    </p:spTree>
    <p:extLst>
      <p:ext uri="{BB962C8B-B14F-4D97-AF65-F5344CB8AC3E}">
        <p14:creationId xmlns:p14="http://schemas.microsoft.com/office/powerpoint/2010/main" val="373284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KANAKA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56285" y="2118721"/>
            <a:ext cx="6697472" cy="584775"/>
          </a:xfrm>
          <a:prstGeom prst="rect">
            <a:avLst/>
          </a:prstGeom>
          <a:noFill/>
        </p:spPr>
        <p:txBody>
          <a:bodyPr wrap="square" rtlCol="0">
            <a:spAutoFit/>
          </a:bodyPr>
          <a:lstStyle/>
          <a:p>
            <a:r>
              <a:rPr lang="en-US" sz="3200" b="1" dirty="0"/>
              <a:t>KANAKA: </a:t>
            </a:r>
            <a:r>
              <a:rPr lang="en-US" sz="3200" dirty="0"/>
              <a:t>n. A NATIVE HAWAIIAN</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04E6DAD7-D5C0-F6FD-5B59-A35F770D42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9264" y="2980495"/>
            <a:ext cx="2543719" cy="3391625"/>
          </a:xfrm>
          <a:prstGeom prst="rect">
            <a:avLst/>
          </a:prstGeom>
        </p:spPr>
      </p:pic>
      <p:sp>
        <p:nvSpPr>
          <p:cNvPr id="5" name="Slide Number Placeholder 4">
            <a:extLst>
              <a:ext uri="{FF2B5EF4-FFF2-40B4-BE49-F238E27FC236}">
                <a16:creationId xmlns:a16="http://schemas.microsoft.com/office/drawing/2014/main" id="{B2464DF1-270A-CEF7-6CDE-24C5BB9F135D}"/>
              </a:ext>
            </a:extLst>
          </p:cNvPr>
          <p:cNvSpPr>
            <a:spLocks noGrp="1"/>
          </p:cNvSpPr>
          <p:nvPr>
            <p:ph type="sldNum" sz="quarter" idx="12"/>
          </p:nvPr>
        </p:nvSpPr>
        <p:spPr/>
        <p:txBody>
          <a:bodyPr/>
          <a:lstStyle/>
          <a:p>
            <a:fld id="{1C64261B-DE4C-4901-962F-DE3891883C47}" type="slidenum">
              <a:rPr lang="en-US" smtClean="0"/>
              <a:t>85</a:t>
            </a:fld>
            <a:endParaRPr lang="en-US"/>
          </a:p>
        </p:txBody>
      </p:sp>
      <p:pic>
        <p:nvPicPr>
          <p:cNvPr id="6" name="Picture 5">
            <a:extLst>
              <a:ext uri="{FF2B5EF4-FFF2-40B4-BE49-F238E27FC236}">
                <a16:creationId xmlns:a16="http://schemas.microsoft.com/office/drawing/2014/main" id="{81296B04-29F0-4099-AAE5-2767B56C2EE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8571" b="93143" l="3817" r="94275">
                        <a14:foregroundMark x1="4198" y1="13143" x2="4198" y2="13143"/>
                        <a14:foregroundMark x1="16031" y1="9714" x2="16031" y2="9714"/>
                        <a14:foregroundMark x1="41221" y1="24571" x2="41221" y2="24571"/>
                        <a14:foregroundMark x1="62595" y1="36000" x2="62595" y2="36000"/>
                        <a14:foregroundMark x1="72137" y1="45143" x2="72137" y2="45143"/>
                        <a14:foregroundMark x1="66794" y1="52571" x2="66794" y2="52571"/>
                        <a14:foregroundMark x1="61450" y1="44571" x2="61450" y2="44571"/>
                        <a14:foregroundMark x1="90840" y1="80000" x2="90840" y2="80000"/>
                        <a14:foregroundMark x1="94656" y1="80571" x2="94656" y2="80571"/>
                        <a14:foregroundMark x1="82061" y1="93143" x2="82061" y2="93143"/>
                        <a14:backgroundMark x1="66794" y1="54857" x2="66794" y2="54857"/>
                        <a14:backgroundMark x1="67176" y1="54286" x2="67176" y2="54286"/>
                        <a14:backgroundMark x1="46565" y1="25714" x2="46565" y2="25714"/>
                      </a14:backgroundRemoval>
                    </a14:imgEffect>
                  </a14:imgLayer>
                </a14:imgProps>
              </a:ext>
              <a:ext uri="{28A0092B-C50C-407E-A947-70E740481C1C}">
                <a14:useLocalDpi xmlns:a14="http://schemas.microsoft.com/office/drawing/2010/main"/>
              </a:ext>
            </a:extLst>
          </a:blip>
          <a:srcRect/>
          <a:stretch/>
        </p:blipFill>
        <p:spPr>
          <a:xfrm>
            <a:off x="6096000" y="3550904"/>
            <a:ext cx="849886" cy="568250"/>
          </a:xfrm>
          <a:prstGeom prst="rect">
            <a:avLst/>
          </a:prstGeom>
        </p:spPr>
      </p:pic>
    </p:spTree>
    <p:extLst>
      <p:ext uri="{BB962C8B-B14F-4D97-AF65-F5344CB8AC3E}">
        <p14:creationId xmlns:p14="http://schemas.microsoft.com/office/powerpoint/2010/main" val="18093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K R T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6F200FC3-6441-03B7-3834-B96C62343C2C}"/>
              </a:ext>
            </a:extLst>
          </p:cNvPr>
          <p:cNvSpPr>
            <a:spLocks noGrp="1"/>
          </p:cNvSpPr>
          <p:nvPr>
            <p:ph type="sldNum" sz="quarter" idx="12"/>
          </p:nvPr>
        </p:nvSpPr>
        <p:spPr/>
        <p:txBody>
          <a:bodyPr/>
          <a:lstStyle/>
          <a:p>
            <a:fld id="{1C64261B-DE4C-4901-962F-DE3891883C47}" type="slidenum">
              <a:rPr lang="en-US" smtClean="0"/>
              <a:t>86</a:t>
            </a:fld>
            <a:endParaRPr lang="en-US"/>
          </a:p>
        </p:txBody>
      </p:sp>
    </p:spTree>
    <p:extLst>
      <p:ext uri="{BB962C8B-B14F-4D97-AF65-F5344CB8AC3E}">
        <p14:creationId xmlns:p14="http://schemas.microsoft.com/office/powerpoint/2010/main" val="197761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KEYTAR</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56285" y="2118721"/>
            <a:ext cx="6697472" cy="1077218"/>
          </a:xfrm>
          <a:prstGeom prst="rect">
            <a:avLst/>
          </a:prstGeom>
          <a:noFill/>
        </p:spPr>
        <p:txBody>
          <a:bodyPr wrap="square" rtlCol="0">
            <a:spAutoFit/>
          </a:bodyPr>
          <a:lstStyle/>
          <a:p>
            <a:r>
              <a:rPr lang="en-US" sz="3200" b="1" dirty="0"/>
              <a:t>KEYTAR: </a:t>
            </a:r>
            <a:r>
              <a:rPr lang="en-US" sz="3200" dirty="0"/>
              <a:t>n. A KEYBOARD SLUNG OVER THE SHOULDERS, LIKE A GUITAR</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7EBA2476-5E99-6A5A-BD46-66A7B832F1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6159" y="3429000"/>
            <a:ext cx="4106721" cy="3083498"/>
          </a:xfrm>
          <a:prstGeom prst="rect">
            <a:avLst/>
          </a:prstGeom>
        </p:spPr>
      </p:pic>
      <p:sp>
        <p:nvSpPr>
          <p:cNvPr id="5" name="Slide Number Placeholder 4">
            <a:extLst>
              <a:ext uri="{FF2B5EF4-FFF2-40B4-BE49-F238E27FC236}">
                <a16:creationId xmlns:a16="http://schemas.microsoft.com/office/drawing/2014/main" id="{2376BC87-383B-9830-7BBE-07677F32D7EA}"/>
              </a:ext>
            </a:extLst>
          </p:cNvPr>
          <p:cNvSpPr>
            <a:spLocks noGrp="1"/>
          </p:cNvSpPr>
          <p:nvPr>
            <p:ph type="sldNum" sz="quarter" idx="12"/>
          </p:nvPr>
        </p:nvSpPr>
        <p:spPr/>
        <p:txBody>
          <a:bodyPr/>
          <a:lstStyle/>
          <a:p>
            <a:fld id="{1C64261B-DE4C-4901-962F-DE3891883C47}" type="slidenum">
              <a:rPr lang="en-US" smtClean="0"/>
              <a:t>87</a:t>
            </a:fld>
            <a:endParaRPr lang="en-US"/>
          </a:p>
        </p:txBody>
      </p:sp>
    </p:spTree>
    <p:extLst>
      <p:ext uri="{BB962C8B-B14F-4D97-AF65-F5344CB8AC3E}">
        <p14:creationId xmlns:p14="http://schemas.microsoft.com/office/powerpoint/2010/main" val="197866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F H I K R</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4DDDCA6F-BF7D-4658-A2A9-642B8B74336B}"/>
              </a:ext>
            </a:extLst>
          </p:cNvPr>
          <p:cNvSpPr>
            <a:spLocks noGrp="1"/>
          </p:cNvSpPr>
          <p:nvPr>
            <p:ph type="sldNum" sz="quarter" idx="12"/>
          </p:nvPr>
        </p:nvSpPr>
        <p:spPr/>
        <p:txBody>
          <a:bodyPr/>
          <a:lstStyle/>
          <a:p>
            <a:fld id="{1C64261B-DE4C-4901-962F-DE3891883C47}" type="slidenum">
              <a:rPr lang="en-US" smtClean="0"/>
              <a:t>88</a:t>
            </a:fld>
            <a:endParaRPr lang="en-US"/>
          </a:p>
        </p:txBody>
      </p:sp>
    </p:spTree>
    <p:extLst>
      <p:ext uri="{BB962C8B-B14F-4D97-AF65-F5344CB8AC3E}">
        <p14:creationId xmlns:p14="http://schemas.microsoft.com/office/powerpoint/2010/main" val="37800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KHARIF</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527660" y="2218734"/>
            <a:ext cx="7602178" cy="584775"/>
          </a:xfrm>
          <a:prstGeom prst="rect">
            <a:avLst/>
          </a:prstGeom>
          <a:noFill/>
        </p:spPr>
        <p:txBody>
          <a:bodyPr wrap="square" rtlCol="0">
            <a:spAutoFit/>
          </a:bodyPr>
          <a:lstStyle/>
          <a:p>
            <a:r>
              <a:rPr lang="en-US" sz="3200" b="1" dirty="0"/>
              <a:t>KHARIF: </a:t>
            </a:r>
            <a:r>
              <a:rPr lang="en-US" sz="3200" dirty="0"/>
              <a:t>n. A SOUTH ASIAN FALL HARVEST</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EBD7CF81-9CAF-DD83-5251-AC41B4239C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61904" y="3105694"/>
            <a:ext cx="4762500" cy="3276600"/>
          </a:xfrm>
          <a:prstGeom prst="rect">
            <a:avLst/>
          </a:prstGeom>
        </p:spPr>
      </p:pic>
      <p:sp>
        <p:nvSpPr>
          <p:cNvPr id="5" name="Slide Number Placeholder 4">
            <a:extLst>
              <a:ext uri="{FF2B5EF4-FFF2-40B4-BE49-F238E27FC236}">
                <a16:creationId xmlns:a16="http://schemas.microsoft.com/office/drawing/2014/main" id="{2ACC41B6-5F10-F366-E8BD-6280DDADF4A0}"/>
              </a:ext>
            </a:extLst>
          </p:cNvPr>
          <p:cNvSpPr>
            <a:spLocks noGrp="1"/>
          </p:cNvSpPr>
          <p:nvPr>
            <p:ph type="sldNum" sz="quarter" idx="12"/>
          </p:nvPr>
        </p:nvSpPr>
        <p:spPr/>
        <p:txBody>
          <a:bodyPr/>
          <a:lstStyle/>
          <a:p>
            <a:fld id="{1C64261B-DE4C-4901-962F-DE3891883C47}" type="slidenum">
              <a:rPr lang="en-US" smtClean="0"/>
              <a:t>89</a:t>
            </a:fld>
            <a:endParaRPr lang="en-US"/>
          </a:p>
        </p:txBody>
      </p:sp>
    </p:spTree>
    <p:extLst>
      <p:ext uri="{BB962C8B-B14F-4D97-AF65-F5344CB8AC3E}">
        <p14:creationId xmlns:p14="http://schemas.microsoft.com/office/powerpoint/2010/main" val="276972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BIRRIA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393210" y="2739347"/>
            <a:ext cx="5581053" cy="523220"/>
          </a:xfrm>
          <a:prstGeom prst="rect">
            <a:avLst/>
          </a:prstGeom>
          <a:noFill/>
        </p:spPr>
        <p:txBody>
          <a:bodyPr wrap="square" rtlCol="0">
            <a:spAutoFit/>
          </a:bodyPr>
          <a:lstStyle/>
          <a:p>
            <a:r>
              <a:rPr lang="en-US" sz="2800" b="1" dirty="0"/>
              <a:t>BIRRIA</a:t>
            </a:r>
            <a:r>
              <a:rPr lang="en-US" sz="2800" dirty="0"/>
              <a:t>: n. A MEXICAN BEEF STEW</a:t>
            </a:r>
          </a:p>
        </p:txBody>
      </p:sp>
      <p:sp>
        <p:nvSpPr>
          <p:cNvPr id="14" name="TextBox 13">
            <a:extLst>
              <a:ext uri="{FF2B5EF4-FFF2-40B4-BE49-F238E27FC236}">
                <a16:creationId xmlns:a16="http://schemas.microsoft.com/office/drawing/2014/main" id="{37100527-5A5F-CE8C-3C75-6A7359764217}"/>
              </a:ext>
            </a:extLst>
          </p:cNvPr>
          <p:cNvSpPr txBox="1"/>
          <p:nvPr/>
        </p:nvSpPr>
        <p:spPr>
          <a:xfrm>
            <a:off x="8507919" y="185766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2B5C6EC3-22F5-6D5E-05ED-3F364CB385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2574" y="3429000"/>
            <a:ext cx="4367060" cy="2962322"/>
          </a:xfrm>
          <a:prstGeom prst="rect">
            <a:avLst/>
          </a:prstGeom>
        </p:spPr>
      </p:pic>
      <p:sp>
        <p:nvSpPr>
          <p:cNvPr id="2" name="Slide Number Placeholder 1">
            <a:extLst>
              <a:ext uri="{FF2B5EF4-FFF2-40B4-BE49-F238E27FC236}">
                <a16:creationId xmlns:a16="http://schemas.microsoft.com/office/drawing/2014/main" id="{174EA16A-537A-750E-C48D-E45B77223579}"/>
              </a:ext>
            </a:extLst>
          </p:cNvPr>
          <p:cNvSpPr>
            <a:spLocks noGrp="1"/>
          </p:cNvSpPr>
          <p:nvPr>
            <p:ph type="sldNum" sz="quarter" idx="12"/>
          </p:nvPr>
        </p:nvSpPr>
        <p:spPr/>
        <p:txBody>
          <a:bodyPr/>
          <a:lstStyle/>
          <a:p>
            <a:fld id="{1C64261B-DE4C-4901-962F-DE3891883C47}" type="slidenum">
              <a:rPr lang="en-US" smtClean="0"/>
              <a:t>9</a:t>
            </a:fld>
            <a:endParaRPr lang="en-US"/>
          </a:p>
        </p:txBody>
      </p:sp>
    </p:spTree>
    <p:extLst>
      <p:ext uri="{BB962C8B-B14F-4D97-AF65-F5344CB8AC3E}">
        <p14:creationId xmlns:p14="http://schemas.microsoft.com/office/powerpoint/2010/main" val="417050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I K O P P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4A3FE59-F9ED-7099-E413-988913A25D04}"/>
              </a:ext>
            </a:extLst>
          </p:cNvPr>
          <p:cNvSpPr>
            <a:spLocks noGrp="1"/>
          </p:cNvSpPr>
          <p:nvPr>
            <p:ph type="sldNum" sz="quarter" idx="12"/>
          </p:nvPr>
        </p:nvSpPr>
        <p:spPr/>
        <p:txBody>
          <a:bodyPr/>
          <a:lstStyle/>
          <a:p>
            <a:fld id="{1C64261B-DE4C-4901-962F-DE3891883C47}" type="slidenum">
              <a:rPr lang="en-US" smtClean="0"/>
              <a:t>90</a:t>
            </a:fld>
            <a:endParaRPr lang="en-US"/>
          </a:p>
        </p:txBody>
      </p:sp>
    </p:spTree>
    <p:extLst>
      <p:ext uri="{BB962C8B-B14F-4D97-AF65-F5344CB8AC3E}">
        <p14:creationId xmlns:p14="http://schemas.microsoft.com/office/powerpoint/2010/main" val="13180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KIPPOT</a:t>
            </a:r>
          </a:p>
        </p:txBody>
      </p:sp>
      <p:sp>
        <p:nvSpPr>
          <p:cNvPr id="12" name="TextBox 11">
            <a:extLst>
              <a:ext uri="{FF2B5EF4-FFF2-40B4-BE49-F238E27FC236}">
                <a16:creationId xmlns:a16="http://schemas.microsoft.com/office/drawing/2014/main" id="{E647BAC3-047A-DB47-B2B7-5C3B50453D2E}"/>
              </a:ext>
            </a:extLst>
          </p:cNvPr>
          <p:cNvSpPr txBox="1"/>
          <p:nvPr/>
        </p:nvSpPr>
        <p:spPr>
          <a:xfrm>
            <a:off x="7936302" y="4032640"/>
            <a:ext cx="4255698" cy="2554545"/>
          </a:xfrm>
          <a:prstGeom prst="rect">
            <a:avLst/>
          </a:prstGeom>
          <a:noFill/>
        </p:spPr>
        <p:txBody>
          <a:bodyPr wrap="square" rtlCol="0">
            <a:spAutoFit/>
          </a:bodyPr>
          <a:lstStyle/>
          <a:p>
            <a:r>
              <a:rPr lang="en-US" sz="3200" dirty="0"/>
              <a:t>also</a:t>
            </a:r>
          </a:p>
          <a:p>
            <a:r>
              <a:rPr lang="en-US" sz="3200" dirty="0"/>
              <a:t>YALMALKA/S</a:t>
            </a:r>
          </a:p>
          <a:p>
            <a:r>
              <a:rPr lang="en-US" sz="3200" dirty="0"/>
              <a:t>YAMULKA/S</a:t>
            </a:r>
          </a:p>
          <a:p>
            <a:r>
              <a:rPr lang="en-US" sz="3200" dirty="0"/>
              <a:t>YARMULKA/S</a:t>
            </a:r>
          </a:p>
          <a:p>
            <a:r>
              <a:rPr lang="en-US" sz="3200" dirty="0"/>
              <a:t>YARMELKE/S</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0476821A-3D90-E7E7-C1CB-23B4DF7AC0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2954" y="3472938"/>
            <a:ext cx="3141617" cy="3141617"/>
          </a:xfrm>
          <a:prstGeom prst="rect">
            <a:avLst/>
          </a:prstGeom>
        </p:spPr>
      </p:pic>
      <p:sp>
        <p:nvSpPr>
          <p:cNvPr id="5" name="Slide Number Placeholder 4">
            <a:extLst>
              <a:ext uri="{FF2B5EF4-FFF2-40B4-BE49-F238E27FC236}">
                <a16:creationId xmlns:a16="http://schemas.microsoft.com/office/drawing/2014/main" id="{0D9B7981-5BA0-4BD3-6BE8-F3F3002BC405}"/>
              </a:ext>
            </a:extLst>
          </p:cNvPr>
          <p:cNvSpPr>
            <a:spLocks noGrp="1"/>
          </p:cNvSpPr>
          <p:nvPr>
            <p:ph type="sldNum" sz="quarter" idx="12"/>
          </p:nvPr>
        </p:nvSpPr>
        <p:spPr/>
        <p:txBody>
          <a:bodyPr/>
          <a:lstStyle/>
          <a:p>
            <a:fld id="{1C64261B-DE4C-4901-962F-DE3891883C47}" type="slidenum">
              <a:rPr lang="en-US" smtClean="0"/>
              <a:t>91</a:t>
            </a:fld>
            <a:endParaRPr lang="en-US"/>
          </a:p>
        </p:txBody>
      </p:sp>
      <p:sp>
        <p:nvSpPr>
          <p:cNvPr id="6" name="TextBox 5">
            <a:extLst>
              <a:ext uri="{FF2B5EF4-FFF2-40B4-BE49-F238E27FC236}">
                <a16:creationId xmlns:a16="http://schemas.microsoft.com/office/drawing/2014/main" id="{C9E139B1-0E17-0BF2-7301-17BC0B466DDA}"/>
              </a:ext>
            </a:extLst>
          </p:cNvPr>
          <p:cNvSpPr txBox="1"/>
          <p:nvPr/>
        </p:nvSpPr>
        <p:spPr>
          <a:xfrm>
            <a:off x="3108685" y="2271121"/>
            <a:ext cx="7602178" cy="1077218"/>
          </a:xfrm>
          <a:prstGeom prst="rect">
            <a:avLst/>
          </a:prstGeom>
          <a:noFill/>
        </p:spPr>
        <p:txBody>
          <a:bodyPr wrap="square" rtlCol="0">
            <a:spAutoFit/>
          </a:bodyPr>
          <a:lstStyle/>
          <a:p>
            <a:r>
              <a:rPr lang="en-US" sz="3200" b="1" dirty="0"/>
              <a:t>KIPPOT: </a:t>
            </a:r>
            <a:r>
              <a:rPr lang="en-US" sz="3200" dirty="0"/>
              <a:t>n. A JEWISH SKULLCAP (YARMULKE/S, KIPPA/S, KIPPAH/S)</a:t>
            </a:r>
          </a:p>
        </p:txBody>
      </p:sp>
    </p:spTree>
    <p:extLst>
      <p:ext uri="{BB962C8B-B14F-4D97-AF65-F5344CB8AC3E}">
        <p14:creationId xmlns:p14="http://schemas.microsoft.com/office/powerpoint/2010/main" val="13566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K M O R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D54C9F20-05B1-E271-FE20-E5728753935F}"/>
              </a:ext>
            </a:extLst>
          </p:cNvPr>
          <p:cNvSpPr>
            <a:spLocks noGrp="1"/>
          </p:cNvSpPr>
          <p:nvPr>
            <p:ph type="sldNum" sz="quarter" idx="12"/>
          </p:nvPr>
        </p:nvSpPr>
        <p:spPr/>
        <p:txBody>
          <a:bodyPr/>
          <a:lstStyle/>
          <a:p>
            <a:fld id="{1C64261B-DE4C-4901-962F-DE3891883C47}" type="slidenum">
              <a:rPr lang="en-US" smtClean="0"/>
              <a:t>92</a:t>
            </a:fld>
            <a:endParaRPr lang="en-US"/>
          </a:p>
        </p:txBody>
      </p:sp>
    </p:spTree>
    <p:extLst>
      <p:ext uri="{BB962C8B-B14F-4D97-AF65-F5344CB8AC3E}">
        <p14:creationId xmlns:p14="http://schemas.microsoft.com/office/powerpoint/2010/main" val="277578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KRATOM</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56285" y="2118721"/>
            <a:ext cx="7602178" cy="584775"/>
          </a:xfrm>
          <a:prstGeom prst="rect">
            <a:avLst/>
          </a:prstGeom>
          <a:noFill/>
        </p:spPr>
        <p:txBody>
          <a:bodyPr wrap="square" rtlCol="0">
            <a:spAutoFit/>
          </a:bodyPr>
          <a:lstStyle/>
          <a:p>
            <a:r>
              <a:rPr lang="en-US" sz="3200" b="1" dirty="0"/>
              <a:t>KRATOM: </a:t>
            </a:r>
            <a:r>
              <a:rPr lang="en-US" sz="3200" dirty="0"/>
              <a:t>n. AN HERBAL MEDICINE</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E0B082FD-9F82-892D-9575-2B7654322E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53392" y="3241047"/>
            <a:ext cx="2498356" cy="3480428"/>
          </a:xfrm>
          <a:prstGeom prst="rect">
            <a:avLst/>
          </a:prstGeom>
        </p:spPr>
      </p:pic>
      <p:sp>
        <p:nvSpPr>
          <p:cNvPr id="5" name="Slide Number Placeholder 4">
            <a:extLst>
              <a:ext uri="{FF2B5EF4-FFF2-40B4-BE49-F238E27FC236}">
                <a16:creationId xmlns:a16="http://schemas.microsoft.com/office/drawing/2014/main" id="{CEB19F61-42EC-EA5F-CE6A-5842F3318CFD}"/>
              </a:ext>
            </a:extLst>
          </p:cNvPr>
          <p:cNvSpPr>
            <a:spLocks noGrp="1"/>
          </p:cNvSpPr>
          <p:nvPr>
            <p:ph type="sldNum" sz="quarter" idx="12"/>
          </p:nvPr>
        </p:nvSpPr>
        <p:spPr/>
        <p:txBody>
          <a:bodyPr/>
          <a:lstStyle/>
          <a:p>
            <a:fld id="{1C64261B-DE4C-4901-962F-DE3891883C47}" type="slidenum">
              <a:rPr lang="en-US" smtClean="0"/>
              <a:t>93</a:t>
            </a:fld>
            <a:endParaRPr lang="en-US"/>
          </a:p>
        </p:txBody>
      </p:sp>
      <p:sp>
        <p:nvSpPr>
          <p:cNvPr id="6" name="TextBox 5">
            <a:extLst>
              <a:ext uri="{FF2B5EF4-FFF2-40B4-BE49-F238E27FC236}">
                <a16:creationId xmlns:a16="http://schemas.microsoft.com/office/drawing/2014/main" id="{EBEF6FFC-5701-9AF4-1048-AFAE99E943C4}"/>
              </a:ext>
            </a:extLst>
          </p:cNvPr>
          <p:cNvSpPr txBox="1"/>
          <p:nvPr/>
        </p:nvSpPr>
        <p:spPr>
          <a:xfrm>
            <a:off x="2618602" y="2618858"/>
            <a:ext cx="6767936" cy="584775"/>
          </a:xfrm>
          <a:prstGeom prst="rect">
            <a:avLst/>
          </a:prstGeom>
          <a:noFill/>
        </p:spPr>
        <p:txBody>
          <a:bodyPr wrap="square" rtlCol="0">
            <a:spAutoFit/>
          </a:bodyPr>
          <a:lstStyle/>
          <a:p>
            <a:r>
              <a:rPr lang="en-US" sz="3200" dirty="0"/>
              <a:t>(WGPO/WOW24 doesn’t accept the –</a:t>
            </a:r>
            <a:r>
              <a:rPr lang="en-US" sz="3200" b="1" dirty="0"/>
              <a:t>S</a:t>
            </a:r>
            <a:r>
              <a:rPr lang="en-US" sz="3200" dirty="0"/>
              <a:t>)</a:t>
            </a:r>
          </a:p>
        </p:txBody>
      </p:sp>
      <p:pic>
        <p:nvPicPr>
          <p:cNvPr id="7" name="Picture 6">
            <a:extLst>
              <a:ext uri="{FF2B5EF4-FFF2-40B4-BE49-F238E27FC236}">
                <a16:creationId xmlns:a16="http://schemas.microsoft.com/office/drawing/2014/main" id="{FC7E82F5-D2B0-1112-416C-B39C23A3CE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8547" y="703092"/>
            <a:ext cx="763481" cy="455152"/>
          </a:xfrm>
          <a:prstGeom prst="rect">
            <a:avLst/>
          </a:prstGeom>
        </p:spPr>
      </p:pic>
      <p:cxnSp>
        <p:nvCxnSpPr>
          <p:cNvPr id="9" name="Straight Connector 8">
            <a:extLst>
              <a:ext uri="{FF2B5EF4-FFF2-40B4-BE49-F238E27FC236}">
                <a16:creationId xmlns:a16="http://schemas.microsoft.com/office/drawing/2014/main" id="{3B07E7F4-D6FC-E981-F8CA-C37F2AB565FB}"/>
              </a:ext>
            </a:extLst>
          </p:cNvPr>
          <p:cNvCxnSpPr>
            <a:cxnSpLocks/>
          </p:cNvCxnSpPr>
          <p:nvPr/>
        </p:nvCxnSpPr>
        <p:spPr>
          <a:xfrm flipV="1">
            <a:off x="8610600" y="1236232"/>
            <a:ext cx="500766" cy="4959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E F L R</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4B9317EA-B5F2-7DEA-97FA-54B623DC89B2}"/>
              </a:ext>
            </a:extLst>
          </p:cNvPr>
          <p:cNvSpPr>
            <a:spLocks noGrp="1"/>
          </p:cNvSpPr>
          <p:nvPr>
            <p:ph type="sldNum" sz="quarter" idx="12"/>
          </p:nvPr>
        </p:nvSpPr>
        <p:spPr/>
        <p:txBody>
          <a:bodyPr/>
          <a:lstStyle/>
          <a:p>
            <a:fld id="{1C64261B-DE4C-4901-962F-DE3891883C47}" type="slidenum">
              <a:rPr lang="en-US" smtClean="0"/>
              <a:t>94</a:t>
            </a:fld>
            <a:endParaRPr lang="en-US"/>
          </a:p>
        </p:txBody>
      </p:sp>
    </p:spTree>
    <p:extLst>
      <p:ext uri="{BB962C8B-B14F-4D97-AF65-F5344CB8AC3E}">
        <p14:creationId xmlns:p14="http://schemas.microsoft.com/office/powerpoint/2010/main" val="100401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LEAFER</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527659" y="2118721"/>
            <a:ext cx="6373453" cy="1077218"/>
          </a:xfrm>
          <a:prstGeom prst="rect">
            <a:avLst/>
          </a:prstGeom>
          <a:noFill/>
        </p:spPr>
        <p:txBody>
          <a:bodyPr wrap="square" rtlCol="0">
            <a:spAutoFit/>
          </a:bodyPr>
          <a:lstStyle/>
          <a:p>
            <a:r>
              <a:rPr lang="en-US" sz="3200" b="1" dirty="0"/>
              <a:t>	     LEAFER: </a:t>
            </a:r>
            <a:r>
              <a:rPr lang="en-US" sz="3200" dirty="0"/>
              <a:t>n. A TOURIST   	INTERESTED IN FALL FOLIAGE</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9CF5F50B-CDDF-0178-C1CD-E205453580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25437" y="3334438"/>
            <a:ext cx="5143500" cy="2571750"/>
          </a:xfrm>
          <a:prstGeom prst="rect">
            <a:avLst/>
          </a:prstGeom>
        </p:spPr>
      </p:pic>
      <p:pic>
        <p:nvPicPr>
          <p:cNvPr id="5" name="Picture 4">
            <a:extLst>
              <a:ext uri="{FF2B5EF4-FFF2-40B4-BE49-F238E27FC236}">
                <a16:creationId xmlns:a16="http://schemas.microsoft.com/office/drawing/2014/main" id="{C6D40F89-3402-C6C4-955E-8D064AD0ED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95197" y="3334438"/>
            <a:ext cx="5403979" cy="2849880"/>
          </a:xfrm>
          <a:prstGeom prst="rect">
            <a:avLst/>
          </a:prstGeom>
        </p:spPr>
      </p:pic>
      <p:sp>
        <p:nvSpPr>
          <p:cNvPr id="6" name="Slide Number Placeholder 5">
            <a:extLst>
              <a:ext uri="{FF2B5EF4-FFF2-40B4-BE49-F238E27FC236}">
                <a16:creationId xmlns:a16="http://schemas.microsoft.com/office/drawing/2014/main" id="{F47BC7CE-76AA-653B-D382-716B37358A6A}"/>
              </a:ext>
            </a:extLst>
          </p:cNvPr>
          <p:cNvSpPr>
            <a:spLocks noGrp="1"/>
          </p:cNvSpPr>
          <p:nvPr>
            <p:ph type="sldNum" sz="quarter" idx="12"/>
          </p:nvPr>
        </p:nvSpPr>
        <p:spPr/>
        <p:txBody>
          <a:bodyPr/>
          <a:lstStyle/>
          <a:p>
            <a:fld id="{1C64261B-DE4C-4901-962F-DE3891883C47}" type="slidenum">
              <a:rPr lang="en-US" smtClean="0"/>
              <a:t>95</a:t>
            </a:fld>
            <a:endParaRPr lang="en-US"/>
          </a:p>
        </p:txBody>
      </p:sp>
    </p:spTree>
    <p:extLst>
      <p:ext uri="{BB962C8B-B14F-4D97-AF65-F5344CB8AC3E}">
        <p14:creationId xmlns:p14="http://schemas.microsoft.com/office/powerpoint/2010/main" val="306228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I L O P</a:t>
            </a:r>
          </a:p>
        </p:txBody>
      </p:sp>
      <p:sp>
        <p:nvSpPr>
          <p:cNvPr id="3" name="TextBox 2">
            <a:extLst>
              <a:ext uri="{FF2B5EF4-FFF2-40B4-BE49-F238E27FC236}">
                <a16:creationId xmlns:a16="http://schemas.microsoft.com/office/drawing/2014/main" id="{8DFB15A6-8286-B47A-EA32-D37474ECEB8C}"/>
              </a:ext>
            </a:extLst>
          </p:cNvPr>
          <p:cNvSpPr txBox="1"/>
          <p:nvPr/>
        </p:nvSpPr>
        <p:spPr>
          <a:xfrm>
            <a:off x="4553929" y="4501739"/>
            <a:ext cx="3218253" cy="584775"/>
          </a:xfrm>
          <a:prstGeom prst="rect">
            <a:avLst/>
          </a:prstGeom>
          <a:noFill/>
        </p:spPr>
        <p:txBody>
          <a:bodyPr wrap="square" rtlCol="0">
            <a:spAutoFit/>
          </a:bodyPr>
          <a:lstStyle/>
          <a:p>
            <a:r>
              <a:rPr lang="en-US" sz="3200" b="1" dirty="0"/>
              <a:t>THREE WORDS</a:t>
            </a:r>
          </a:p>
        </p:txBody>
      </p:sp>
      <p:sp>
        <p:nvSpPr>
          <p:cNvPr id="4" name="Slide Number Placeholder 3">
            <a:extLst>
              <a:ext uri="{FF2B5EF4-FFF2-40B4-BE49-F238E27FC236}">
                <a16:creationId xmlns:a16="http://schemas.microsoft.com/office/drawing/2014/main" id="{B12C576A-892F-20D8-A29B-F657BE47E876}"/>
              </a:ext>
            </a:extLst>
          </p:cNvPr>
          <p:cNvSpPr>
            <a:spLocks noGrp="1"/>
          </p:cNvSpPr>
          <p:nvPr>
            <p:ph type="sldNum" sz="quarter" idx="12"/>
          </p:nvPr>
        </p:nvSpPr>
        <p:spPr/>
        <p:txBody>
          <a:bodyPr/>
          <a:lstStyle/>
          <a:p>
            <a:fld id="{1C64261B-DE4C-4901-962F-DE3891883C47}" type="slidenum">
              <a:rPr lang="en-US" smtClean="0"/>
              <a:t>96</a:t>
            </a:fld>
            <a:endParaRPr lang="en-US"/>
          </a:p>
        </p:txBody>
      </p:sp>
    </p:spTree>
    <p:extLst>
      <p:ext uri="{BB962C8B-B14F-4D97-AF65-F5344CB8AC3E}">
        <p14:creationId xmlns:p14="http://schemas.microsoft.com/office/powerpoint/2010/main" val="365245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E3139-493F-9609-E68A-2B4291C2EBD4}"/>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09C8DD5A-C14C-9BF8-E5FA-AA26B990220D}"/>
              </a:ext>
            </a:extLst>
          </p:cNvPr>
          <p:cNvSpPr txBox="1"/>
          <p:nvPr/>
        </p:nvSpPr>
        <p:spPr>
          <a:xfrm>
            <a:off x="331470" y="1235072"/>
            <a:ext cx="5157216" cy="923330"/>
          </a:xfrm>
          <a:prstGeom prst="rect">
            <a:avLst/>
          </a:prstGeom>
          <a:noFill/>
        </p:spPr>
        <p:txBody>
          <a:bodyPr wrap="square" rtlCol="0">
            <a:spAutoFit/>
          </a:bodyPr>
          <a:lstStyle/>
          <a:p>
            <a:r>
              <a:rPr lang="en-US" sz="5400" dirty="0">
                <a:latin typeface="Scramble" panose="020B0603050302020204" pitchFamily="34" charset="0"/>
              </a:rPr>
              <a:t>DIPOLE</a:t>
            </a:r>
          </a:p>
        </p:txBody>
      </p:sp>
      <p:sp>
        <p:nvSpPr>
          <p:cNvPr id="4" name="TextBox 3">
            <a:extLst>
              <a:ext uri="{FF2B5EF4-FFF2-40B4-BE49-F238E27FC236}">
                <a16:creationId xmlns:a16="http://schemas.microsoft.com/office/drawing/2014/main" id="{0409C458-DDA9-00A9-C5E3-001928254E3D}"/>
              </a:ext>
            </a:extLst>
          </p:cNvPr>
          <p:cNvSpPr txBox="1"/>
          <p:nvPr/>
        </p:nvSpPr>
        <p:spPr>
          <a:xfrm>
            <a:off x="6998881" y="1225296"/>
            <a:ext cx="5157216" cy="923330"/>
          </a:xfrm>
          <a:prstGeom prst="rect">
            <a:avLst/>
          </a:prstGeom>
          <a:noFill/>
        </p:spPr>
        <p:txBody>
          <a:bodyPr wrap="square" rtlCol="0">
            <a:spAutoFit/>
          </a:bodyPr>
          <a:lstStyle/>
          <a:p>
            <a:r>
              <a:rPr lang="en-US" sz="5400" dirty="0">
                <a:latin typeface="Scramble" panose="020B0603050302020204" pitchFamily="34" charset="0"/>
              </a:rPr>
              <a:t>DIPLOE</a:t>
            </a:r>
          </a:p>
        </p:txBody>
      </p:sp>
      <p:sp>
        <p:nvSpPr>
          <p:cNvPr id="7" name="TextBox 6">
            <a:extLst>
              <a:ext uri="{FF2B5EF4-FFF2-40B4-BE49-F238E27FC236}">
                <a16:creationId xmlns:a16="http://schemas.microsoft.com/office/drawing/2014/main" id="{7379F536-B8FB-BBE1-DAA5-57513C302EA7}"/>
              </a:ext>
            </a:extLst>
          </p:cNvPr>
          <p:cNvSpPr txBox="1"/>
          <p:nvPr/>
        </p:nvSpPr>
        <p:spPr>
          <a:xfrm>
            <a:off x="5820156" y="1432620"/>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81883F72-5F62-EC5C-6061-7B5204D8CB0C}"/>
              </a:ext>
            </a:extLst>
          </p:cNvPr>
          <p:cNvSpPr txBox="1"/>
          <p:nvPr/>
        </p:nvSpPr>
        <p:spPr>
          <a:xfrm>
            <a:off x="4248061" y="3703551"/>
            <a:ext cx="4539996" cy="646331"/>
          </a:xfrm>
          <a:prstGeom prst="rect">
            <a:avLst/>
          </a:prstGeom>
          <a:noFill/>
        </p:spPr>
        <p:txBody>
          <a:bodyPr wrap="square" rtlCol="0">
            <a:spAutoFit/>
          </a:bodyPr>
          <a:lstStyle/>
          <a:p>
            <a:r>
              <a:rPr lang="en-US" sz="3600" dirty="0"/>
              <a:t>But you could play:</a:t>
            </a:r>
          </a:p>
        </p:txBody>
      </p:sp>
      <p:sp>
        <p:nvSpPr>
          <p:cNvPr id="9" name="TextBox 8">
            <a:extLst>
              <a:ext uri="{FF2B5EF4-FFF2-40B4-BE49-F238E27FC236}">
                <a16:creationId xmlns:a16="http://schemas.microsoft.com/office/drawing/2014/main" id="{A580BA07-169E-5863-A8CD-52BDE4BAFB97}"/>
              </a:ext>
            </a:extLst>
          </p:cNvPr>
          <p:cNvSpPr txBox="1"/>
          <p:nvPr/>
        </p:nvSpPr>
        <p:spPr>
          <a:xfrm>
            <a:off x="3581400" y="4292416"/>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LIPOED</a:t>
            </a:r>
          </a:p>
        </p:txBody>
      </p:sp>
      <p:sp>
        <p:nvSpPr>
          <p:cNvPr id="10" name="TextBox 9">
            <a:extLst>
              <a:ext uri="{FF2B5EF4-FFF2-40B4-BE49-F238E27FC236}">
                <a16:creationId xmlns:a16="http://schemas.microsoft.com/office/drawing/2014/main" id="{F026D181-BA5B-E0B6-3493-F76079312DBF}"/>
              </a:ext>
            </a:extLst>
          </p:cNvPr>
          <p:cNvSpPr txBox="1"/>
          <p:nvPr/>
        </p:nvSpPr>
        <p:spPr>
          <a:xfrm>
            <a:off x="2470065" y="5401809"/>
            <a:ext cx="7511796" cy="1200329"/>
          </a:xfrm>
          <a:prstGeom prst="rect">
            <a:avLst/>
          </a:prstGeom>
          <a:noFill/>
        </p:spPr>
        <p:txBody>
          <a:bodyPr wrap="square" rtlCol="0">
            <a:spAutoFit/>
          </a:bodyPr>
          <a:lstStyle/>
          <a:p>
            <a:r>
              <a:rPr lang="en-US" sz="3600" b="1" dirty="0"/>
              <a:t>LIPOED</a:t>
            </a:r>
            <a:r>
              <a:rPr lang="en-US" sz="3600" dirty="0"/>
              <a:t>: v. PERFORMED LIPOSUCTION 	 	    (LIPO, LIPOS, LIPOING)</a:t>
            </a:r>
          </a:p>
        </p:txBody>
      </p:sp>
      <p:sp>
        <p:nvSpPr>
          <p:cNvPr id="16" name="TextBox 15">
            <a:extLst>
              <a:ext uri="{FF2B5EF4-FFF2-40B4-BE49-F238E27FC236}">
                <a16:creationId xmlns:a16="http://schemas.microsoft.com/office/drawing/2014/main" id="{EC9162B7-A53D-AB0D-524B-BEF0DB11CE00}"/>
              </a:ext>
            </a:extLst>
          </p:cNvPr>
          <p:cNvSpPr txBox="1"/>
          <p:nvPr/>
        </p:nvSpPr>
        <p:spPr>
          <a:xfrm>
            <a:off x="4874559" y="1342505"/>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B26B138D-BEDC-0EEA-7187-75DEBDA7C85D}"/>
              </a:ext>
            </a:extLst>
          </p:cNvPr>
          <p:cNvSpPr txBox="1"/>
          <p:nvPr/>
        </p:nvSpPr>
        <p:spPr>
          <a:xfrm>
            <a:off x="11513484" y="1343494"/>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6" name="TextBox 5">
            <a:extLst>
              <a:ext uri="{FF2B5EF4-FFF2-40B4-BE49-F238E27FC236}">
                <a16:creationId xmlns:a16="http://schemas.microsoft.com/office/drawing/2014/main" id="{4EFB12F5-94F1-A1DB-E576-514FDF741227}"/>
              </a:ext>
            </a:extLst>
          </p:cNvPr>
          <p:cNvSpPr txBox="1"/>
          <p:nvPr/>
        </p:nvSpPr>
        <p:spPr>
          <a:xfrm>
            <a:off x="-19050" y="2186962"/>
            <a:ext cx="6350839" cy="1754326"/>
          </a:xfrm>
          <a:prstGeom prst="rect">
            <a:avLst/>
          </a:prstGeom>
          <a:noFill/>
        </p:spPr>
        <p:txBody>
          <a:bodyPr wrap="square" rtlCol="0">
            <a:spAutoFit/>
          </a:bodyPr>
          <a:lstStyle/>
          <a:p>
            <a:r>
              <a:rPr lang="en-US" sz="3600" b="1" dirty="0"/>
              <a:t>DIPOLE</a:t>
            </a:r>
            <a:r>
              <a:rPr lang="en-US" sz="3600" dirty="0"/>
              <a:t>: n.  A PAIR OF EQUAL &amp; OPPOSITE ELECTRIC CHARGES (adj. DIPOLAR)</a:t>
            </a:r>
          </a:p>
        </p:txBody>
      </p:sp>
      <p:sp>
        <p:nvSpPr>
          <p:cNvPr id="11" name="TextBox 10">
            <a:extLst>
              <a:ext uri="{FF2B5EF4-FFF2-40B4-BE49-F238E27FC236}">
                <a16:creationId xmlns:a16="http://schemas.microsoft.com/office/drawing/2014/main" id="{46963751-3BA6-D4EB-430F-0979AECA7851}"/>
              </a:ext>
            </a:extLst>
          </p:cNvPr>
          <p:cNvSpPr txBox="1"/>
          <p:nvPr/>
        </p:nvSpPr>
        <p:spPr>
          <a:xfrm>
            <a:off x="7034784" y="2142295"/>
            <a:ext cx="5157216" cy="1200329"/>
          </a:xfrm>
          <a:prstGeom prst="rect">
            <a:avLst/>
          </a:prstGeom>
          <a:noFill/>
        </p:spPr>
        <p:txBody>
          <a:bodyPr wrap="square" rtlCol="0">
            <a:spAutoFit/>
          </a:bodyPr>
          <a:lstStyle/>
          <a:p>
            <a:r>
              <a:rPr lang="en-US" sz="3600" b="1" dirty="0"/>
              <a:t>DIPLOE</a:t>
            </a:r>
            <a:r>
              <a:rPr lang="en-US" sz="3600" dirty="0"/>
              <a:t>: n. A BONY TISSUE OF THE CRANIUM</a:t>
            </a:r>
          </a:p>
        </p:txBody>
      </p:sp>
      <p:pic>
        <p:nvPicPr>
          <p:cNvPr id="12" name="Picture 11">
            <a:extLst>
              <a:ext uri="{FF2B5EF4-FFF2-40B4-BE49-F238E27FC236}">
                <a16:creationId xmlns:a16="http://schemas.microsoft.com/office/drawing/2014/main" id="{ADAAB7F5-CE43-CFE0-0AF7-A48A48B08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0290" y="432161"/>
            <a:ext cx="3060526" cy="849676"/>
          </a:xfrm>
          <a:prstGeom prst="rect">
            <a:avLst/>
          </a:prstGeom>
        </p:spPr>
      </p:pic>
      <p:pic>
        <p:nvPicPr>
          <p:cNvPr id="13" name="Picture 12">
            <a:extLst>
              <a:ext uri="{FF2B5EF4-FFF2-40B4-BE49-F238E27FC236}">
                <a16:creationId xmlns:a16="http://schemas.microsoft.com/office/drawing/2014/main" id="{30B59F05-573F-9EB5-0B5E-9D851327B8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3839" y="329184"/>
            <a:ext cx="2007299" cy="965212"/>
          </a:xfrm>
          <a:prstGeom prst="rect">
            <a:avLst/>
          </a:prstGeom>
        </p:spPr>
      </p:pic>
      <p:pic>
        <p:nvPicPr>
          <p:cNvPr id="14" name="Picture 13">
            <a:extLst>
              <a:ext uri="{FF2B5EF4-FFF2-40B4-BE49-F238E27FC236}">
                <a16:creationId xmlns:a16="http://schemas.microsoft.com/office/drawing/2014/main" id="{661C86CC-B941-7506-44BD-195C31368C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65039" y="4137697"/>
            <a:ext cx="2617361" cy="1264112"/>
          </a:xfrm>
          <a:prstGeom prst="rect">
            <a:avLst/>
          </a:prstGeom>
        </p:spPr>
      </p:pic>
      <p:pic>
        <p:nvPicPr>
          <p:cNvPr id="15" name="Picture 14">
            <a:extLst>
              <a:ext uri="{FF2B5EF4-FFF2-40B4-BE49-F238E27FC236}">
                <a16:creationId xmlns:a16="http://schemas.microsoft.com/office/drawing/2014/main" id="{44D72073-F983-F3C9-073D-C706A4F12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79" y="4529873"/>
            <a:ext cx="2289810" cy="1920048"/>
          </a:xfrm>
          <a:prstGeom prst="rect">
            <a:avLst/>
          </a:prstGeom>
        </p:spPr>
      </p:pic>
      <p:sp>
        <p:nvSpPr>
          <p:cNvPr id="17" name="Slide Number Placeholder 16">
            <a:extLst>
              <a:ext uri="{FF2B5EF4-FFF2-40B4-BE49-F238E27FC236}">
                <a16:creationId xmlns:a16="http://schemas.microsoft.com/office/drawing/2014/main" id="{CCA64BE3-9C9E-D5C4-7360-0ED1B2FA2EA8}"/>
              </a:ext>
            </a:extLst>
          </p:cNvPr>
          <p:cNvSpPr>
            <a:spLocks noGrp="1"/>
          </p:cNvSpPr>
          <p:nvPr>
            <p:ph type="sldNum" sz="quarter" idx="12"/>
          </p:nvPr>
        </p:nvSpPr>
        <p:spPr/>
        <p:txBody>
          <a:bodyPr/>
          <a:lstStyle/>
          <a:p>
            <a:fld id="{1C64261B-DE4C-4901-962F-DE3891883C47}" type="slidenum">
              <a:rPr lang="en-US" smtClean="0"/>
              <a:t>97</a:t>
            </a:fld>
            <a:endParaRPr lang="en-US"/>
          </a:p>
        </p:txBody>
      </p:sp>
    </p:spTree>
    <p:extLst>
      <p:ext uri="{BB962C8B-B14F-4D97-AF65-F5344CB8AC3E}">
        <p14:creationId xmlns:p14="http://schemas.microsoft.com/office/powerpoint/2010/main" val="289038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E L S S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EF54455F-C5D9-E726-75B7-86AB22ED066A}"/>
              </a:ext>
            </a:extLst>
          </p:cNvPr>
          <p:cNvSpPr>
            <a:spLocks noGrp="1"/>
          </p:cNvSpPr>
          <p:nvPr>
            <p:ph type="sldNum" sz="quarter" idx="12"/>
          </p:nvPr>
        </p:nvSpPr>
        <p:spPr/>
        <p:txBody>
          <a:bodyPr/>
          <a:lstStyle/>
          <a:p>
            <a:fld id="{1C64261B-DE4C-4901-962F-DE3891883C47}" type="slidenum">
              <a:rPr lang="en-US" smtClean="0"/>
              <a:t>98</a:t>
            </a:fld>
            <a:endParaRPr lang="en-US"/>
          </a:p>
        </p:txBody>
      </p:sp>
      <p:pic>
        <p:nvPicPr>
          <p:cNvPr id="5" name="Picture 4">
            <a:extLst>
              <a:ext uri="{FF2B5EF4-FFF2-40B4-BE49-F238E27FC236}">
                <a16:creationId xmlns:a16="http://schemas.microsoft.com/office/drawing/2014/main" id="{68563FF5-1FF1-2C88-F809-7E69641BFD5B}"/>
              </a:ext>
            </a:extLst>
          </p:cNvPr>
          <p:cNvPicPr>
            <a:picLocks noChangeAspect="1"/>
          </p:cNvPicPr>
          <p:nvPr/>
        </p:nvPicPr>
        <p:blipFill>
          <a:blip r:embed="rId2"/>
          <a:stretch>
            <a:fillRect/>
          </a:stretch>
        </p:blipFill>
        <p:spPr>
          <a:xfrm>
            <a:off x="4888768" y="5175250"/>
            <a:ext cx="1981200" cy="1181100"/>
          </a:xfrm>
          <a:prstGeom prst="rect">
            <a:avLst/>
          </a:prstGeom>
        </p:spPr>
      </p:pic>
      <p:cxnSp>
        <p:nvCxnSpPr>
          <p:cNvPr id="6" name="Straight Connector 5">
            <a:extLst>
              <a:ext uri="{FF2B5EF4-FFF2-40B4-BE49-F238E27FC236}">
                <a16:creationId xmlns:a16="http://schemas.microsoft.com/office/drawing/2014/main" id="{A21DDF51-3593-28FC-1747-ED59216C4C47}"/>
              </a:ext>
            </a:extLst>
          </p:cNvPr>
          <p:cNvCxnSpPr>
            <a:cxnSpLocks/>
            <a:endCxn id="3" idx="1"/>
          </p:cNvCxnSpPr>
          <p:nvPr/>
        </p:nvCxnSpPr>
        <p:spPr>
          <a:xfrm flipH="1">
            <a:off x="4827061" y="4746625"/>
            <a:ext cx="21156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95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LUESES</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837097" y="2138790"/>
            <a:ext cx="7797970" cy="584775"/>
          </a:xfrm>
          <a:prstGeom prst="rect">
            <a:avLst/>
          </a:prstGeom>
          <a:noFill/>
        </p:spPr>
        <p:txBody>
          <a:bodyPr wrap="square" rtlCol="0">
            <a:spAutoFit/>
          </a:bodyPr>
          <a:lstStyle/>
          <a:p>
            <a:r>
              <a:rPr lang="en-US" sz="3200" b="1" dirty="0"/>
              <a:t>	LUESES: </a:t>
            </a:r>
            <a:r>
              <a:rPr lang="en-US" sz="3200" dirty="0"/>
              <a:t>NWL23</a:t>
            </a:r>
            <a:r>
              <a:rPr lang="en-US" sz="3200" b="1" dirty="0"/>
              <a:t> </a:t>
            </a:r>
            <a:r>
              <a:rPr lang="en-US" sz="3200" dirty="0"/>
              <a:t>pl. of </a:t>
            </a:r>
            <a:r>
              <a:rPr lang="en-US" sz="3200" u="sng" dirty="0"/>
              <a:t>LUES</a:t>
            </a:r>
            <a:r>
              <a:rPr lang="en-US" sz="3200" dirty="0"/>
              <a:t>, SYPHILIS</a:t>
            </a:r>
          </a:p>
        </p:txBody>
      </p:sp>
      <p:pic>
        <p:nvPicPr>
          <p:cNvPr id="2" name="Picture 1">
            <a:extLst>
              <a:ext uri="{FF2B5EF4-FFF2-40B4-BE49-F238E27FC236}">
                <a16:creationId xmlns:a16="http://schemas.microsoft.com/office/drawing/2014/main" id="{6ECE5658-9207-EC7C-BD37-C280504F3CE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08180" y="3079840"/>
            <a:ext cx="4480158" cy="3355794"/>
          </a:xfrm>
          <a:prstGeom prst="rect">
            <a:avLst/>
          </a:prstGeom>
        </p:spPr>
      </p:pic>
      <p:sp>
        <p:nvSpPr>
          <p:cNvPr id="4" name="Slide Number Placeholder 3">
            <a:extLst>
              <a:ext uri="{FF2B5EF4-FFF2-40B4-BE49-F238E27FC236}">
                <a16:creationId xmlns:a16="http://schemas.microsoft.com/office/drawing/2014/main" id="{8B511CD6-9496-B398-CF85-81A6CC562E6C}"/>
              </a:ext>
            </a:extLst>
          </p:cNvPr>
          <p:cNvSpPr>
            <a:spLocks noGrp="1"/>
          </p:cNvSpPr>
          <p:nvPr>
            <p:ph type="sldNum" sz="quarter" idx="12"/>
          </p:nvPr>
        </p:nvSpPr>
        <p:spPr/>
        <p:txBody>
          <a:bodyPr/>
          <a:lstStyle/>
          <a:p>
            <a:fld id="{1C64261B-DE4C-4901-962F-DE3891883C47}" type="slidenum">
              <a:rPr lang="en-US" smtClean="0"/>
              <a:t>99</a:t>
            </a:fld>
            <a:endParaRPr lang="en-US"/>
          </a:p>
        </p:txBody>
      </p:sp>
      <p:pic>
        <p:nvPicPr>
          <p:cNvPr id="5" name="Picture 4">
            <a:extLst>
              <a:ext uri="{FF2B5EF4-FFF2-40B4-BE49-F238E27FC236}">
                <a16:creationId xmlns:a16="http://schemas.microsoft.com/office/drawing/2014/main" id="{3C62A464-E170-A1FD-B0D4-12210415D2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5600" y="128883"/>
            <a:ext cx="1549400" cy="923681"/>
          </a:xfrm>
          <a:prstGeom prst="rect">
            <a:avLst/>
          </a:prstGeom>
        </p:spPr>
      </p:pic>
      <p:cxnSp>
        <p:nvCxnSpPr>
          <p:cNvPr id="8" name="Straight Connector 7">
            <a:extLst>
              <a:ext uri="{FF2B5EF4-FFF2-40B4-BE49-F238E27FC236}">
                <a16:creationId xmlns:a16="http://schemas.microsoft.com/office/drawing/2014/main" id="{1E0817D7-16B1-1868-5BDF-01BF60255FE5}"/>
              </a:ext>
            </a:extLst>
          </p:cNvPr>
          <p:cNvCxnSpPr>
            <a:cxnSpLocks/>
          </p:cNvCxnSpPr>
          <p:nvPr/>
        </p:nvCxnSpPr>
        <p:spPr>
          <a:xfrm flipV="1">
            <a:off x="6781800" y="1052564"/>
            <a:ext cx="1651000" cy="73390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85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3681</Words>
  <Application>Microsoft Macintosh PowerPoint</Application>
  <PresentationFormat>Widescreen</PresentationFormat>
  <Paragraphs>890</Paragraphs>
  <Slides>187</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187</vt:i4>
      </vt:variant>
    </vt:vector>
  </HeadingPairs>
  <TitlesOfParts>
    <vt:vector size="195" baseType="lpstr">
      <vt:lpstr>Calibri</vt:lpstr>
      <vt:lpstr>Scramble</vt:lpstr>
      <vt:lpstr>Engravers MT</vt:lpstr>
      <vt:lpstr>Calibri Light</vt:lpstr>
      <vt:lpstr>Arial</vt:lpstr>
      <vt:lpstr>Stencil</vt:lpstr>
      <vt:lpstr>Sitka Heading</vt:lpstr>
      <vt:lpstr>Office Theme</vt:lpstr>
      <vt:lpstr>New Sixes from NWL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2024-02-08T04:13:57Z</dcterms:created>
  <dcterms:modified xsi:type="dcterms:W3CDTF">2024-04-14T21:57:44Z</dcterms:modified>
</cp:coreProperties>
</file>